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Dosis Light"/>
      <p:regular r:id="rId47"/>
      <p:bold r:id="rId48"/>
    </p:embeddedFont>
    <p:embeddedFont>
      <p:font typeface="Dosis"/>
      <p:regular r:id="rId49"/>
      <p:bold r:id="rId50"/>
    </p:embeddedFont>
    <p:embeddedFont>
      <p:font typeface="Titillium Web"/>
      <p:regular r:id="rId51"/>
      <p:bold r:id="rId52"/>
      <p:italic r:id="rId53"/>
      <p:boldItalic r:id="rId54"/>
    </p:embeddedFont>
    <p:embeddedFont>
      <p:font typeface="Titillium Web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osisLight-bold.fntdata"/><Relationship Id="rId47" Type="http://schemas.openxmlformats.org/officeDocument/2006/relationships/font" Target="fonts/DosisLight-regular.fntdata"/><Relationship Id="rId49" Type="http://schemas.openxmlformats.org/officeDocument/2006/relationships/font" Target="fonts/Dosi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itilliumWeb-regular.fntdata"/><Relationship Id="rId50" Type="http://schemas.openxmlformats.org/officeDocument/2006/relationships/font" Target="fonts/Dosis-bold.fntdata"/><Relationship Id="rId53" Type="http://schemas.openxmlformats.org/officeDocument/2006/relationships/font" Target="fonts/TitilliumWeb-italic.fntdata"/><Relationship Id="rId52" Type="http://schemas.openxmlformats.org/officeDocument/2006/relationships/font" Target="fonts/TitilliumWeb-bold.fntdata"/><Relationship Id="rId11" Type="http://schemas.openxmlformats.org/officeDocument/2006/relationships/slide" Target="slides/slide7.xml"/><Relationship Id="rId55" Type="http://schemas.openxmlformats.org/officeDocument/2006/relationships/font" Target="fonts/TitilliumWebLight-regular.fntdata"/><Relationship Id="rId10" Type="http://schemas.openxmlformats.org/officeDocument/2006/relationships/slide" Target="slides/slide6.xml"/><Relationship Id="rId54" Type="http://schemas.openxmlformats.org/officeDocument/2006/relationships/font" Target="fonts/TitilliumWeb-boldItalic.fntdata"/><Relationship Id="rId13" Type="http://schemas.openxmlformats.org/officeDocument/2006/relationships/slide" Target="slides/slide9.xml"/><Relationship Id="rId57" Type="http://schemas.openxmlformats.org/officeDocument/2006/relationships/font" Target="fonts/TitilliumWebLight-italic.fntdata"/><Relationship Id="rId12" Type="http://schemas.openxmlformats.org/officeDocument/2006/relationships/slide" Target="slides/slide8.xml"/><Relationship Id="rId56" Type="http://schemas.openxmlformats.org/officeDocument/2006/relationships/font" Target="fonts/TitilliumWeb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TitilliumWeb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5" name="Shape 6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6" name="Shape 68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7" name="Shape 6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6" name="Shape 6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7" name="Shape 69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8" name="Shape 6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5" name="Shape 6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6" name="Shape 69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7" name="Shape 6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2" name="Shape 7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3" name="Shape 70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4" name="Shape 7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9" name="Shape 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0" name="Shape 70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1" name="Shape 7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6" name="Shape 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7" name="Shape 70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8" name="Shape 7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3" name="Shape 7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" name="Shape 70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5" name="Shape 7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4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Shape 70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6" name="Shape 7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1" name="Shape 7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2" name="Shape 70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3" name="Shape 7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6" name="Shape 7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7" name="Shape 70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8" name="Shape 7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2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Shape 70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4" name="Shape 7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1" name="Shape 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2" name="Shape 682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3" name="Shape 6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8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Shape 706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0" name="Shape 7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8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Shape 70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0" name="Shape 7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4" name="Shape 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5" name="Shape 70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6" name="Shape 7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0" name="Shape 7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1" name="Shape 70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2" name="Shape 7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6" name="Shape 7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7" name="Shape 70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8" name="Shape 7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6" name="Shape 7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7" name="Shape 71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8" name="Shape 7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2" name="Shape 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3" name="Shape 71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4" name="Shape 7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8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Shape 71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0" name="Shape 7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Shape 71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6" name="Shape 7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0" name="Shape 7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1" name="Shape 71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2" name="Shape 7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6" name="Shape 6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7" name="Shape 68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8" name="Shape 6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6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" name="Shape 71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8" name="Shape 7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Shape 71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4" name="Shape 7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3" name="Shape 7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Shape 71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5" name="Shape 7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Shape 71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2" name="Shape 7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7" name="Shape 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Shape 71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9" name="Shape 7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4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Shape 71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Shape 7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1" name="Shape 7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2" name="Shape 72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3" name="Shape 7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9" name="Shape 7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0" name="Shape 72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1" name="Shape 7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6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Shape 72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8" name="Shape 7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1" name="Shape 7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2" name="Shape 72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3" name="Shape 7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6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Shape 68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8" name="Shape 6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4" name="Shape 7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5" name="Shape 72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6" name="Shape 7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0" name="Shape 7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1" name="Shape 72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2" name="Shape 7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7" name="Shape 7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8" name="Shape 72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9" name="Shape 7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6" name="Shape 6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7" name="Shape 68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8" name="Shape 6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6" name="Shape 6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7" name="Shape 69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8" name="Shape 6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2" name="Shape 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Shape 69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4" name="Shape 6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4" name="Shape 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5" name="Shape 69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6" name="Shape 6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9" name="Shape 6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0" name="Shape 698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1" name="Shape 6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Shape 423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4231" name="Shape 4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4232" name="Shape 423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3" name="Shape 423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4" name="Shape 423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5" name="Shape 423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6" name="Shape 423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7" name="Shape 423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8" name="Shape 423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9" name="Shape 423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0" name="Shape 424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1" name="Shape 424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2" name="Shape 424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3" name="Shape 424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4" name="Shape 424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5" name="Shape 424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6" name="Shape 424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7" name="Shape 424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8" name="Shape 424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9" name="Shape 424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0" name="Shape 425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1" name="Shape 425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2" name="Shape 425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3" name="Shape 425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4" name="Shape 425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5" name="Shape 425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6" name="Shape 425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7" name="Shape 425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8" name="Shape 425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9" name="Shape 425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0" name="Shape 426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1" name="Shape 426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2" name="Shape 426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3" name="Shape 426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4" name="Shape 426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5" name="Shape 426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6" name="Shape 426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7" name="Shape 426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8" name="Shape 426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9" name="Shape 426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0" name="Shape 427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1" name="Shape 427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2" name="Shape 427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3" name="Shape 427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4" name="Shape 427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5" name="Shape 427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6" name="Shape 427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7" name="Shape 427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8" name="Shape 427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9" name="Shape 427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0" name="Shape 428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1" name="Shape 428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2" name="Shape 428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3" name="Shape 428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4" name="Shape 428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5" name="Shape 428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6" name="Shape 428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7" name="Shape 428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8" name="Shape 428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9" name="Shape 4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4290" name="Shape 429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1" name="Shape 429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2" name="Shape 429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3" name="Shape 429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4" name="Shape 429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5" name="Shape 429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6" name="Shape 429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7" name="Shape 429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8" name="Shape 429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9" name="Shape 429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0" name="Shape 430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1" name="Shape 430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2" name="Shape 430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3" name="Shape 430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4" name="Shape 430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5" name="Shape 430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6" name="Shape 430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7" name="Shape 430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8" name="Shape 430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9" name="Shape 430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0" name="Shape 431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1" name="Shape 431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2" name="Shape 431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3" name="Shape 431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4" name="Shape 431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5" name="Shape 431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6" name="Shape 431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7" name="Shape 431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8" name="Shape 431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9" name="Shape 431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0" name="Shape 432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1" name="Shape 432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2" name="Shape 432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3" name="Shape 432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4" name="Shape 432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5" name="Shape 432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6" name="Shape 432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7" name="Shape 432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8" name="Shape 432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9" name="Shape 432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0" name="Shape 433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1" name="Shape 433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2" name="Shape 433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3" name="Shape 433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4" name="Shape 433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5" name="Shape 433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6" name="Shape 433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7" name="Shape 433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8" name="Shape 433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9" name="Shape 433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0" name="Shape 434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1" name="Shape 434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2" name="Shape 434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3" name="Shape 434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4" name="Shape 434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5" name="Shape 434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6" name="Shape 434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7" name="Shape 434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8" name="Shape 434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9" name="Shape 434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0" name="Shape 435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1" name="Shape 435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2" name="Shape 4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4353" name="Shape 435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4" name="Shape 435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5" name="Shape 435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6" name="Shape 435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7" name="Shape 435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8" name="Shape 435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9" name="Shape 435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0" name="Shape 436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1" name="Shape 436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2" name="Shape 436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3" name="Shape 436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4" name="Shape 436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5" name="Shape 436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6" name="Shape 436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7" name="Shape 436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8" name="Shape 436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9" name="Shape 436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0" name="Shape 437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1" name="Shape 437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2" name="Shape 437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3" name="Shape 437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4" name="Shape 437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5" name="Shape 437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6" name="Shape 437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7" name="Shape 437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8" name="Shape 437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9" name="Shape 437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0" name="Shape 438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1" name="Shape 438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2" name="Shape 438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3" name="Shape 438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4" name="Shape 438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5" name="Shape 438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6" name="Shape 438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7" name="Shape 438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8" name="Shape 438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9" name="Shape 438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0" name="Shape 439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1" name="Shape 439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2" name="Shape 439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3" name="Shape 439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4" name="Shape 439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5" name="Shape 439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6" name="Shape 439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7" name="Shape 439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8" name="Shape 439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9" name="Shape 439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0" name="Shape 440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1" name="Shape 440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2" name="Shape 440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3" name="Shape 440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4" name="Shape 440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5" name="Shape 440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6" name="Shape 440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7" name="Shape 440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8" name="Shape 440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9" name="Shape 440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0" name="Shape 441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1" name="Shape 441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2" name="Shape 441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3" name="Shape 441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4" name="Shape 441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5" name="Shape 441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6" name="Shape 441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7" name="Shape 441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8" name="Shape 441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9" name="Shape 441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0" name="Shape 442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1" name="Shape 442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2" name="Shape 442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3" name="Shape 442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4" name="Shape 442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5" name="Shape 442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6" name="Shape 442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7" name="Shape 442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8" name="Shape 442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9" name="Shape 442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0" name="Shape 443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1" name="Shape 443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2" name="Shape 443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3" name="Shape 443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4" name="Shape 443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5" name="Shape 443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6" name="Shape 443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7" name="Shape 443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8" name="Shape 443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9" name="Shape 443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0" name="Shape 444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1" name="Shape 444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2" name="Shape 444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3" name="Shape 444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4" name="Shape 444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5" name="Shape 444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6" name="Shape 444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7" name="Shape 444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8" name="Shape 444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9" name="Shape 444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0" name="Shape 445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1" name="Shape 445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2" name="Shape 445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3" name="Shape 445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4" name="Shape 4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4455" name="Shape 445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6" name="Shape 445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7" name="Shape 445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8" name="Shape 445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9" name="Shape 445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0" name="Shape 446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1" name="Shape 446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2" name="Shape 446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3" name="Shape 446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4" name="Shape 446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5" name="Shape 446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6" name="Shape 446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7" name="Shape 446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8" name="Shape 446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9" name="Shape 446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0" name="Shape 447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1" name="Shape 447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2" name="Shape 447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3" name="Shape 447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4" name="Shape 447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5" name="Shape 447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6" name="Shape 447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7" name="Shape 447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8" name="Shape 447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9" name="Shape 447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0" name="Shape 448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1" name="Shape 448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2" name="Shape 448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3" name="Shape 448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4" name="Shape 448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5" name="Shape 448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6" name="Shape 448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7" name="Shape 448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8" name="Shape 448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9" name="Shape 448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0" name="Shape 449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1" name="Shape 449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2" name="Shape 449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3" name="Shape 449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4" name="Shape 449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5" name="Shape 449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6" name="Shape 449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7" name="Shape 449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8" name="Shape 449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9" name="Shape 449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0" name="Shape 450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1" name="Shape 450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2" name="Shape 450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3" name="Shape 450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4" name="Shape 450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05" name="Shape 450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for large graphics"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Shape 4507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4508" name="Shape 450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4509" name="Shape 4509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0" name="Shape 4510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1" name="Shape 4511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2" name="Shape 4512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3" name="Shape 4513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4" name="Shape 4514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5" name="Shape 4515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6" name="Shape 4516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7" name="Shape 4517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8" name="Shape 4518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9" name="Shape 4519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0" name="Shape 4520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1" name="Shape 4521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2" name="Shape 4522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3" name="Shape 4523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4" name="Shape 4524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5" name="Shape 4525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6" name="Shape 4526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7" name="Shape 4527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8" name="Shape 4528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9" name="Shape 4529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0" name="Shape 4530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1" name="Shape 4531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2" name="Shape 4532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3" name="Shape 4533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4" name="Shape 4534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5" name="Shape 4535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6" name="Shape 4536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7" name="Shape 4537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8" name="Shape 4538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9" name="Shape 4539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0" name="Shape 4540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1" name="Shape 4541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2" name="Shape 4542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3" name="Shape 4543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4" name="Shape 4544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5" name="Shape 4545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6" name="Shape 4546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7" name="Shape 4547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8" name="Shape 4548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9" name="Shape 4549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0" name="Shape 4550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1" name="Shape 4551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2" name="Shape 4552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3" name="Shape 4553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4" name="Shape 4554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5" name="Shape 4555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6" name="Shape 4556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7" name="Shape 4557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8" name="Shape 4558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9" name="Shape 4559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0" name="Shape 4560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1" name="Shape 4561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2" name="Shape 4562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3" name="Shape 4563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4" name="Shape 4564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5" name="Shape 4565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6" name="Shape 456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4567" name="Shape 4567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8" name="Shape 4568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9" name="Shape 4569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0" name="Shape 4570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1" name="Shape 4571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2" name="Shape 4572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3" name="Shape 4573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4" name="Shape 4574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5" name="Shape 4575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6" name="Shape 4576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7" name="Shape 4577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8" name="Shape 4578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9" name="Shape 4579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0" name="Shape 4580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1" name="Shape 4581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2" name="Shape 4582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3" name="Shape 4583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4" name="Shape 4584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5" name="Shape 4585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6" name="Shape 4586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7" name="Shape 4587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8" name="Shape 4588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9" name="Shape 4589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0" name="Shape 4590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1" name="Shape 4591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2" name="Shape 4592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3" name="Shape 4593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4" name="Shape 4594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5" name="Shape 4595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6" name="Shape 4596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7" name="Shape 4597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8" name="Shape 4598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9" name="Shape 4599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0" name="Shape 4600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1" name="Shape 4601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2" name="Shape 4602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3" name="Shape 4603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4" name="Shape 4604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5" name="Shape 4605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6" name="Shape 4606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7" name="Shape 4607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8" name="Shape 4608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9" name="Shape 4609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0" name="Shape 4610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1" name="Shape 4611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2" name="Shape 4612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3" name="Shape 4613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4" name="Shape 4614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5" name="Shape 4615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6" name="Shape 4616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7" name="Shape 4617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8" name="Shape 4618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9" name="Shape 4619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0" name="Shape 4620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1" name="Shape 4621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2" name="Shape 4622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3" name="Shape 4623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4" name="Shape 4624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5" name="Shape 4625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6" name="Shape 4626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7" name="Shape 4627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8" name="Shape 4628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9" name="Shape 462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4630" name="Shape 4630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1" name="Shape 4631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2" name="Shape 4632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3" name="Shape 4633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4" name="Shape 4634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5" name="Shape 4635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6" name="Shape 4636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7" name="Shape 4637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8" name="Shape 4638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9" name="Shape 4639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0" name="Shape 4640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1" name="Shape 4641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2" name="Shape 4642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3" name="Shape 4643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4" name="Shape 4644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5" name="Shape 4645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6" name="Shape 4646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7" name="Shape 4647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8" name="Shape 4648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9" name="Shape 4649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0" name="Shape 4650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1" name="Shape 4651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2" name="Shape 4652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3" name="Shape 4653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4" name="Shape 4654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5" name="Shape 4655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6" name="Shape 4656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7" name="Shape 4657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8" name="Shape 4658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9" name="Shape 4659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0" name="Shape 4660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1" name="Shape 4661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2" name="Shape 4662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3" name="Shape 4663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4" name="Shape 4664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5" name="Shape 4665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6" name="Shape 4666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7" name="Shape 4667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8" name="Shape 4668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9" name="Shape 4669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0" name="Shape 4670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1" name="Shape 4671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2" name="Shape 4672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3" name="Shape 4673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4" name="Shape 4674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5" name="Shape 4675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6" name="Shape 4676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7" name="Shape 4677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8" name="Shape 4678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9" name="Shape 4679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0" name="Shape 4680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1" name="Shape 4681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2" name="Shape 4682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3" name="Shape 4683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4" name="Shape 4684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5" name="Shape 4685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6" name="Shape 4686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7" name="Shape 4687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8" name="Shape 4688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9" name="Shape 4689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0" name="Shape 4690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1" name="Shape 4691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2" name="Shape 4692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3" name="Shape 4693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4" name="Shape 4694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5" name="Shape 4695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6" name="Shape 4696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7" name="Shape 4697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8" name="Shape 4698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9" name="Shape 4699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0" name="Shape 4700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1" name="Shape 4701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2" name="Shape 4702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3" name="Shape 4703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4" name="Shape 4704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5" name="Shape 4705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6" name="Shape 4706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7" name="Shape 4707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8" name="Shape 4708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9" name="Shape 4709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0" name="Shape 4710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1" name="Shape 4711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2" name="Shape 4712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3" name="Shape 4713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4" name="Shape 4714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5" name="Shape 4715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6" name="Shape 4716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7" name="Shape 4717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8" name="Shape 4718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9" name="Shape 4719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0" name="Shape 4720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1" name="Shape 4721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2" name="Shape 4722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3" name="Shape 4723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4" name="Shape 4724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5" name="Shape 4725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6" name="Shape 4726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7" name="Shape 4727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8" name="Shape 4728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9" name="Shape 4729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0" name="Shape 4730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1" name="Shape 473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4732" name="Shape 4732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3" name="Shape 4733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4" name="Shape 4734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5" name="Shape 4735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6" name="Shape 4736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7" name="Shape 4737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8" name="Shape 4738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9" name="Shape 4739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0" name="Shape 4740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1" name="Shape 4741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2" name="Shape 4742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3" name="Shape 4743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4" name="Shape 4744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5" name="Shape 4745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6" name="Shape 4746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7" name="Shape 4747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8" name="Shape 4748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9" name="Shape 4749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0" name="Shape 4750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1" name="Shape 4751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2" name="Shape 4752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3" name="Shape 4753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4" name="Shape 4754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5" name="Shape 4755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6" name="Shape 4756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7" name="Shape 4757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8" name="Shape 4758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9" name="Shape 4759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0" name="Shape 4760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1" name="Shape 4761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2" name="Shape 4762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3" name="Shape 4763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4" name="Shape 4764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5" name="Shape 4765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6" name="Shape 4766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7" name="Shape 4767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8" name="Shape 4768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9" name="Shape 4769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0" name="Shape 4770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1" name="Shape 4771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2" name="Shape 4772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3" name="Shape 4773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4" name="Shape 4774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5" name="Shape 4775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6" name="Shape 4776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7" name="Shape 4777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8" name="Shape 4778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9" name="Shape 4779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0" name="Shape 4780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1" name="Shape 4781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82" name="Shape 478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Shape 4784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grpSp>
        <p:nvGrpSpPr>
          <p:cNvPr id="4785" name="Shape 478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4786" name="Shape 478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7" name="Shape 478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8" name="Shape 478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9" name="Shape 478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0" name="Shape 479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1" name="Shape 479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2" name="Shape 479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3" name="Shape 479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4" name="Shape 479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5" name="Shape 479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6" name="Shape 479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7" name="Shape 479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8" name="Shape 479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9" name="Shape 479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0" name="Shape 480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1" name="Shape 480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2" name="Shape 480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3" name="Shape 480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4" name="Shape 480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5" name="Shape 480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6" name="Shape 480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7" name="Shape 480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8" name="Shape 480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9" name="Shape 480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0" name="Shape 481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1" name="Shape 481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2" name="Shape 481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3" name="Shape 481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4" name="Shape 481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5" name="Shape 481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6" name="Shape 481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7" name="Shape 481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8" name="Shape 481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9" name="Shape 481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0" name="Shape 482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1" name="Shape 482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2" name="Shape 482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3" name="Shape 482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4" name="Shape 482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5" name="Shape 482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6" name="Shape 482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7" name="Shape 482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8" name="Shape 482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9" name="Shape 482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0" name="Shape 483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1" name="Shape 483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2" name="Shape 483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3" name="Shape 483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4" name="Shape 483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5" name="Shape 483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6" name="Shape 483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7" name="Shape 483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8" name="Shape 483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9" name="Shape 483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0" name="Shape 484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1" name="Shape 484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2" name="Shape 484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3" name="Shape 484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4844" name="Shape 484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5" name="Shape 484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6" name="Shape 484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7" name="Shape 484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8" name="Shape 484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9" name="Shape 484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0" name="Shape 485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1" name="Shape 485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2" name="Shape 485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3" name="Shape 485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4" name="Shape 485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5" name="Shape 485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6" name="Shape 485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7" name="Shape 485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8" name="Shape 485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9" name="Shape 485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0" name="Shape 486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1" name="Shape 486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2" name="Shape 486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3" name="Shape 486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4" name="Shape 486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5" name="Shape 486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6" name="Shape 486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7" name="Shape 486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8" name="Shape 486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9" name="Shape 486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0" name="Shape 487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1" name="Shape 487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2" name="Shape 487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3" name="Shape 487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4" name="Shape 487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5" name="Shape 487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6" name="Shape 487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7" name="Shape 487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8" name="Shape 487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9" name="Shape 487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0" name="Shape 488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1" name="Shape 488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2" name="Shape 488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3" name="Shape 488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4" name="Shape 488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5" name="Shape 488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6" name="Shape 488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7" name="Shape 488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8" name="Shape 488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9" name="Shape 488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0" name="Shape 489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1" name="Shape 489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2" name="Shape 489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3" name="Shape 489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4" name="Shape 489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5" name="Shape 489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6" name="Shape 489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7" name="Shape 489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8" name="Shape 489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9" name="Shape 489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0" name="Shape 490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1" name="Shape 490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2" name="Shape 490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3" name="Shape 490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4" name="Shape 490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5" name="Shape 490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6" name="Shape 490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4907" name="Shape 490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8" name="Shape 490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9" name="Shape 490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0" name="Shape 491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1" name="Shape 491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2" name="Shape 491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3" name="Shape 491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4" name="Shape 491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5" name="Shape 491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6" name="Shape 491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7" name="Shape 491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8" name="Shape 491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9" name="Shape 491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0" name="Shape 492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1" name="Shape 492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2" name="Shape 492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3" name="Shape 492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4" name="Shape 492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5" name="Shape 492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6" name="Shape 492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7" name="Shape 492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8" name="Shape 492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9" name="Shape 492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0" name="Shape 493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1" name="Shape 493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2" name="Shape 493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3" name="Shape 493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4" name="Shape 493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5" name="Shape 493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6" name="Shape 493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7" name="Shape 493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8" name="Shape 493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9" name="Shape 493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0" name="Shape 494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1" name="Shape 494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2" name="Shape 494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3" name="Shape 494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4" name="Shape 494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5" name="Shape 494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6" name="Shape 494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7" name="Shape 494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8" name="Shape 494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9" name="Shape 494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0" name="Shape 495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1" name="Shape 495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2" name="Shape 495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3" name="Shape 495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4" name="Shape 495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5" name="Shape 495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6" name="Shape 495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7" name="Shape 495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8" name="Shape 495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9" name="Shape 495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0" name="Shape 496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1" name="Shape 496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2" name="Shape 496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3" name="Shape 496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4" name="Shape 496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5" name="Shape 496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6" name="Shape 496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7" name="Shape 496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8" name="Shape 496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9" name="Shape 496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0" name="Shape 497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1" name="Shape 497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2" name="Shape 497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3" name="Shape 497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4" name="Shape 497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5" name="Shape 497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6" name="Shape 497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7" name="Shape 497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8" name="Shape 497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9" name="Shape 497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0" name="Shape 498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1" name="Shape 498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2" name="Shape 498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3" name="Shape 498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4" name="Shape 498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5" name="Shape 498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6" name="Shape 498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7" name="Shape 498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8" name="Shape 498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9" name="Shape 498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0" name="Shape 499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1" name="Shape 499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2" name="Shape 499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3" name="Shape 499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4" name="Shape 499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5" name="Shape 499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6" name="Shape 499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7" name="Shape 499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8" name="Shape 499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9" name="Shape 499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0" name="Shape 500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1" name="Shape 500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2" name="Shape 500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3" name="Shape 500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4" name="Shape 500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5" name="Shape 500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6" name="Shape 500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7" name="Shape 500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8" name="Shape 500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5009" name="Shape 500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0" name="Shape 501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1" name="Shape 501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2" name="Shape 501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3" name="Shape 501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4" name="Shape 501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5" name="Shape 501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6" name="Shape 501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7" name="Shape 501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8" name="Shape 501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9" name="Shape 501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0" name="Shape 502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1" name="Shape 502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2" name="Shape 502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3" name="Shape 502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4" name="Shape 502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5" name="Shape 502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6" name="Shape 502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7" name="Shape 502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8" name="Shape 502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9" name="Shape 502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0" name="Shape 503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1" name="Shape 503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2" name="Shape 503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3" name="Shape 503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4" name="Shape 503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5" name="Shape 503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6" name="Shape 503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7" name="Shape 503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8" name="Shape 503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9" name="Shape 503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0" name="Shape 504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1" name="Shape 504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2" name="Shape 504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3" name="Shape 504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4" name="Shape 504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5" name="Shape 504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6" name="Shape 504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7" name="Shape 504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8" name="Shape 504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9" name="Shape 504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0" name="Shape 505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1" name="Shape 505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2" name="Shape 505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3" name="Shape 505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4" name="Shape 505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5" name="Shape 505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6" name="Shape 505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7" name="Shape 505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8" name="Shape 505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59" name="Shape 505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1" name="Shape 506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062" name="Shape 506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3" name="Shape 506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4" name="Shape 506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5" name="Shape 506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6" name="Shape 506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7" name="Shape 506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8" name="Shape 506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9" name="Shape 506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0" name="Shape 507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1" name="Shape 507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2" name="Shape 507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3" name="Shape 507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4" name="Shape 507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5" name="Shape 507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6" name="Shape 507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7" name="Shape 507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8" name="Shape 507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9" name="Shape 507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0" name="Shape 508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1" name="Shape 508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2" name="Shape 508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3" name="Shape 508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4" name="Shape 508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5" name="Shape 508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6" name="Shape 508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7" name="Shape 508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8" name="Shape 508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9" name="Shape 508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0" name="Shape 509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1" name="Shape 509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2" name="Shape 509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3" name="Shape 509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4" name="Shape 509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5" name="Shape 509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6" name="Shape 509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7" name="Shape 509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8" name="Shape 509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9" name="Shape 509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0" name="Shape 510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1" name="Shape 510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2" name="Shape 510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3" name="Shape 510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4" name="Shape 510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5" name="Shape 510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6" name="Shape 510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7" name="Shape 510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8" name="Shape 510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9" name="Shape 510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0" name="Shape 511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1" name="Shape 511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2" name="Shape 511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3" name="Shape 511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4" name="Shape 511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5" name="Shape 511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6" name="Shape 511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7" name="Shape 511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8" name="Shape 511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9" name="Shape 511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120" name="Shape 512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1" name="Shape 512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2" name="Shape 512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3" name="Shape 512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4" name="Shape 512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5" name="Shape 512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6" name="Shape 512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7" name="Shape 512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8" name="Shape 512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9" name="Shape 512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0" name="Shape 513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1" name="Shape 513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2" name="Shape 513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3" name="Shape 513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4" name="Shape 513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5" name="Shape 513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6" name="Shape 513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7" name="Shape 513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8" name="Shape 513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9" name="Shape 513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0" name="Shape 514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1" name="Shape 514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2" name="Shape 514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3" name="Shape 514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4" name="Shape 514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5" name="Shape 514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6" name="Shape 514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7" name="Shape 514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8" name="Shape 514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9" name="Shape 514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0" name="Shape 515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1" name="Shape 515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2" name="Shape 515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3" name="Shape 515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4" name="Shape 515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5" name="Shape 515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6" name="Shape 515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7" name="Shape 515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8" name="Shape 515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9" name="Shape 515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0" name="Shape 516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1" name="Shape 516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2" name="Shape 516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3" name="Shape 516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4" name="Shape 516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5" name="Shape 516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6" name="Shape 516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7" name="Shape 516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8" name="Shape 516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9" name="Shape 516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0" name="Shape 517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1" name="Shape 517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2" name="Shape 517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3" name="Shape 517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4" name="Shape 517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5" name="Shape 517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6" name="Shape 517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7" name="Shape 517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8" name="Shape 517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9" name="Shape 517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0" name="Shape 518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1" name="Shape 518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2" name="Shape 518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5183" name="Shape 518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4" name="Shape 518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5" name="Shape 518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6" name="Shape 518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7" name="Shape 518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8" name="Shape 518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9" name="Shape 518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0" name="Shape 519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1" name="Shape 519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2" name="Shape 519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3" name="Shape 519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4" name="Shape 519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5" name="Shape 519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6" name="Shape 519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7" name="Shape 519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8" name="Shape 519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9" name="Shape 519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0" name="Shape 520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1" name="Shape 520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2" name="Shape 520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3" name="Shape 520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4" name="Shape 520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5" name="Shape 520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6" name="Shape 520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7" name="Shape 520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8" name="Shape 520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9" name="Shape 520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0" name="Shape 521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1" name="Shape 521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2" name="Shape 521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3" name="Shape 521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4" name="Shape 521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5" name="Shape 521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6" name="Shape 521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7" name="Shape 521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8" name="Shape 521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9" name="Shape 521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0" name="Shape 522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1" name="Shape 522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2" name="Shape 522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3" name="Shape 522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4" name="Shape 522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5" name="Shape 522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6" name="Shape 522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7" name="Shape 522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8" name="Shape 522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9" name="Shape 522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0" name="Shape 523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1" name="Shape 523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2" name="Shape 523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3" name="Shape 523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4" name="Shape 523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5" name="Shape 523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6" name="Shape 523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7" name="Shape 523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8" name="Shape 523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9" name="Shape 523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0" name="Shape 524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1" name="Shape 524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2" name="Shape 524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3" name="Shape 524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4" name="Shape 524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5" name="Shape 524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6" name="Shape 524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7" name="Shape 524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8" name="Shape 524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9" name="Shape 524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0" name="Shape 525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1" name="Shape 525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2" name="Shape 525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3" name="Shape 525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4" name="Shape 525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5" name="Shape 525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6" name="Shape 525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7" name="Shape 525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8" name="Shape 525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9" name="Shape 525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0" name="Shape 526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1" name="Shape 526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2" name="Shape 526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3" name="Shape 526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4" name="Shape 526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5" name="Shape 526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6" name="Shape 526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7" name="Shape 526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8" name="Shape 526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9" name="Shape 526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0" name="Shape 527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1" name="Shape 527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2" name="Shape 527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3" name="Shape 527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4" name="Shape 527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5" name="Shape 527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6" name="Shape 527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7" name="Shape 527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8" name="Shape 527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9" name="Shape 527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0" name="Shape 528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1" name="Shape 528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2" name="Shape 528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3" name="Shape 528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4" name="Shape 528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5285" name="Shape 528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6" name="Shape 528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7" name="Shape 528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8" name="Shape 528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9" name="Shape 528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0" name="Shape 529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1" name="Shape 529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2" name="Shape 529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3" name="Shape 529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4" name="Shape 529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5" name="Shape 529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6" name="Shape 529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7" name="Shape 529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8" name="Shape 529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9" name="Shape 529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0" name="Shape 530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1" name="Shape 530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2" name="Shape 530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3" name="Shape 530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4" name="Shape 530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5" name="Shape 530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6" name="Shape 530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7" name="Shape 530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8" name="Shape 530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9" name="Shape 530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0" name="Shape 531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1" name="Shape 531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2" name="Shape 531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3" name="Shape 531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4" name="Shape 531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5" name="Shape 531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6" name="Shape 531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7" name="Shape 531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8" name="Shape 531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9" name="Shape 531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0" name="Shape 532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1" name="Shape 532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2" name="Shape 532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3" name="Shape 532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4" name="Shape 532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5" name="Shape 532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6" name="Shape 532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7" name="Shape 532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8" name="Shape 532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9" name="Shape 532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0" name="Shape 533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1" name="Shape 533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2" name="Shape 533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3" name="Shape 533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4" name="Shape 533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35" name="Shape 53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7" name="Shape 5337"/>
          <p:cNvGrpSpPr/>
          <p:nvPr/>
        </p:nvGrpSpPr>
        <p:grpSpPr>
          <a:xfrm>
            <a:off x="7682451" y="28707"/>
            <a:ext cx="1433048" cy="5086302"/>
            <a:chOff x="7682451" y="28707"/>
            <a:chExt cx="1433048" cy="5086302"/>
          </a:xfrm>
        </p:grpSpPr>
        <p:grpSp>
          <p:nvGrpSpPr>
            <p:cNvPr id="5338" name="Shape 5338"/>
            <p:cNvGrpSpPr/>
            <p:nvPr/>
          </p:nvGrpSpPr>
          <p:grpSpPr>
            <a:xfrm rot="10800000">
              <a:off x="8851487" y="28707"/>
              <a:ext cx="264012" cy="5086302"/>
              <a:chOff x="5307800" y="238125"/>
              <a:chExt cx="271925" cy="5238750"/>
            </a:xfrm>
          </p:grpSpPr>
          <p:sp>
            <p:nvSpPr>
              <p:cNvPr id="5339" name="Shape 5339"/>
              <p:cNvSpPr/>
              <p:nvPr/>
            </p:nvSpPr>
            <p:spPr>
              <a:xfrm>
                <a:off x="530780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Shape 5340"/>
              <p:cNvSpPr/>
              <p:nvPr/>
            </p:nvSpPr>
            <p:spPr>
              <a:xfrm>
                <a:off x="530780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Shape 5341"/>
              <p:cNvSpPr/>
              <p:nvPr/>
            </p:nvSpPr>
            <p:spPr>
              <a:xfrm>
                <a:off x="530780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Shape 5342"/>
              <p:cNvSpPr/>
              <p:nvPr/>
            </p:nvSpPr>
            <p:spPr>
              <a:xfrm>
                <a:off x="530780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Shape 5343"/>
              <p:cNvSpPr/>
              <p:nvPr/>
            </p:nvSpPr>
            <p:spPr>
              <a:xfrm>
                <a:off x="530780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Shape 5344"/>
              <p:cNvSpPr/>
              <p:nvPr/>
            </p:nvSpPr>
            <p:spPr>
              <a:xfrm>
                <a:off x="530780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Shape 5345"/>
              <p:cNvSpPr/>
              <p:nvPr/>
            </p:nvSpPr>
            <p:spPr>
              <a:xfrm>
                <a:off x="530780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Shape 5346"/>
              <p:cNvSpPr/>
              <p:nvPr/>
            </p:nvSpPr>
            <p:spPr>
              <a:xfrm>
                <a:off x="530780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Shape 5347"/>
              <p:cNvSpPr/>
              <p:nvPr/>
            </p:nvSpPr>
            <p:spPr>
              <a:xfrm>
                <a:off x="530780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Shape 5348"/>
              <p:cNvSpPr/>
              <p:nvPr/>
            </p:nvSpPr>
            <p:spPr>
              <a:xfrm>
                <a:off x="530780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Shape 5349"/>
              <p:cNvSpPr/>
              <p:nvPr/>
            </p:nvSpPr>
            <p:spPr>
              <a:xfrm>
                <a:off x="530780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Shape 5350"/>
              <p:cNvSpPr/>
              <p:nvPr/>
            </p:nvSpPr>
            <p:spPr>
              <a:xfrm>
                <a:off x="530780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Shape 5351"/>
              <p:cNvSpPr/>
              <p:nvPr/>
            </p:nvSpPr>
            <p:spPr>
              <a:xfrm>
                <a:off x="530780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Shape 5352"/>
              <p:cNvSpPr/>
              <p:nvPr/>
            </p:nvSpPr>
            <p:spPr>
              <a:xfrm>
                <a:off x="530780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Shape 5353"/>
              <p:cNvSpPr/>
              <p:nvPr/>
            </p:nvSpPr>
            <p:spPr>
              <a:xfrm>
                <a:off x="530780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Shape 5354"/>
              <p:cNvSpPr/>
              <p:nvPr/>
            </p:nvSpPr>
            <p:spPr>
              <a:xfrm>
                <a:off x="530780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Shape 5355"/>
              <p:cNvSpPr/>
              <p:nvPr/>
            </p:nvSpPr>
            <p:spPr>
              <a:xfrm>
                <a:off x="530780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Shape 5356"/>
              <p:cNvSpPr/>
              <p:nvPr/>
            </p:nvSpPr>
            <p:spPr>
              <a:xfrm>
                <a:off x="530780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Shape 5357"/>
              <p:cNvSpPr/>
              <p:nvPr/>
            </p:nvSpPr>
            <p:spPr>
              <a:xfrm>
                <a:off x="530780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Shape 5358"/>
              <p:cNvSpPr/>
              <p:nvPr/>
            </p:nvSpPr>
            <p:spPr>
              <a:xfrm>
                <a:off x="530780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Shape 5359"/>
              <p:cNvSpPr/>
              <p:nvPr/>
            </p:nvSpPr>
            <p:spPr>
              <a:xfrm>
                <a:off x="530780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Shape 5360"/>
              <p:cNvSpPr/>
              <p:nvPr/>
            </p:nvSpPr>
            <p:spPr>
              <a:xfrm>
                <a:off x="530780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Shape 5361"/>
              <p:cNvSpPr/>
              <p:nvPr/>
            </p:nvSpPr>
            <p:spPr>
              <a:xfrm>
                <a:off x="530780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Shape 5362"/>
              <p:cNvSpPr/>
              <p:nvPr/>
            </p:nvSpPr>
            <p:spPr>
              <a:xfrm>
                <a:off x="530780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Shape 5363"/>
              <p:cNvSpPr/>
              <p:nvPr/>
            </p:nvSpPr>
            <p:spPr>
              <a:xfrm>
                <a:off x="530780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Shape 5364"/>
              <p:cNvSpPr/>
              <p:nvPr/>
            </p:nvSpPr>
            <p:spPr>
              <a:xfrm>
                <a:off x="530780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Shape 5365"/>
              <p:cNvSpPr/>
              <p:nvPr/>
            </p:nvSpPr>
            <p:spPr>
              <a:xfrm>
                <a:off x="530780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Shape 5366"/>
              <p:cNvSpPr/>
              <p:nvPr/>
            </p:nvSpPr>
            <p:spPr>
              <a:xfrm>
                <a:off x="530780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Shape 5367"/>
              <p:cNvSpPr/>
              <p:nvPr/>
            </p:nvSpPr>
            <p:spPr>
              <a:xfrm>
                <a:off x="530780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Shape 5368"/>
              <p:cNvSpPr/>
              <p:nvPr/>
            </p:nvSpPr>
            <p:spPr>
              <a:xfrm>
                <a:off x="530780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Shape 5369"/>
              <p:cNvSpPr/>
              <p:nvPr/>
            </p:nvSpPr>
            <p:spPr>
              <a:xfrm>
                <a:off x="530780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Shape 5370"/>
              <p:cNvSpPr/>
              <p:nvPr/>
            </p:nvSpPr>
            <p:spPr>
              <a:xfrm>
                <a:off x="530780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Shape 5371"/>
              <p:cNvSpPr/>
              <p:nvPr/>
            </p:nvSpPr>
            <p:spPr>
              <a:xfrm>
                <a:off x="530780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Shape 5372"/>
              <p:cNvSpPr/>
              <p:nvPr/>
            </p:nvSpPr>
            <p:spPr>
              <a:xfrm>
                <a:off x="530780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Shape 5373"/>
              <p:cNvSpPr/>
              <p:nvPr/>
            </p:nvSpPr>
            <p:spPr>
              <a:xfrm>
                <a:off x="530780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Shape 5374"/>
              <p:cNvSpPr/>
              <p:nvPr/>
            </p:nvSpPr>
            <p:spPr>
              <a:xfrm>
                <a:off x="54583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Shape 5375"/>
              <p:cNvSpPr/>
              <p:nvPr/>
            </p:nvSpPr>
            <p:spPr>
              <a:xfrm>
                <a:off x="54583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Shape 5376"/>
              <p:cNvSpPr/>
              <p:nvPr/>
            </p:nvSpPr>
            <p:spPr>
              <a:xfrm>
                <a:off x="54583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Shape 5377"/>
              <p:cNvSpPr/>
              <p:nvPr/>
            </p:nvSpPr>
            <p:spPr>
              <a:xfrm>
                <a:off x="54583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Shape 5378"/>
              <p:cNvSpPr/>
              <p:nvPr/>
            </p:nvSpPr>
            <p:spPr>
              <a:xfrm>
                <a:off x="545832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Shape 5379"/>
              <p:cNvSpPr/>
              <p:nvPr/>
            </p:nvSpPr>
            <p:spPr>
              <a:xfrm>
                <a:off x="54583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Shape 5380"/>
              <p:cNvSpPr/>
              <p:nvPr/>
            </p:nvSpPr>
            <p:spPr>
              <a:xfrm>
                <a:off x="54583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Shape 5381"/>
              <p:cNvSpPr/>
              <p:nvPr/>
            </p:nvSpPr>
            <p:spPr>
              <a:xfrm>
                <a:off x="54583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Shape 5382"/>
              <p:cNvSpPr/>
              <p:nvPr/>
            </p:nvSpPr>
            <p:spPr>
              <a:xfrm>
                <a:off x="54583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Shape 5383"/>
              <p:cNvSpPr/>
              <p:nvPr/>
            </p:nvSpPr>
            <p:spPr>
              <a:xfrm>
                <a:off x="54583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Shape 5384"/>
              <p:cNvSpPr/>
              <p:nvPr/>
            </p:nvSpPr>
            <p:spPr>
              <a:xfrm>
                <a:off x="545832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Shape 5385"/>
              <p:cNvSpPr/>
              <p:nvPr/>
            </p:nvSpPr>
            <p:spPr>
              <a:xfrm>
                <a:off x="54583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Shape 5386"/>
              <p:cNvSpPr/>
              <p:nvPr/>
            </p:nvSpPr>
            <p:spPr>
              <a:xfrm>
                <a:off x="54583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Shape 5387"/>
              <p:cNvSpPr/>
              <p:nvPr/>
            </p:nvSpPr>
            <p:spPr>
              <a:xfrm>
                <a:off x="54583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Shape 5388"/>
              <p:cNvSpPr/>
              <p:nvPr/>
            </p:nvSpPr>
            <p:spPr>
              <a:xfrm>
                <a:off x="545832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Shape 5389"/>
              <p:cNvSpPr/>
              <p:nvPr/>
            </p:nvSpPr>
            <p:spPr>
              <a:xfrm>
                <a:off x="54583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Shape 5390"/>
              <p:cNvSpPr/>
              <p:nvPr/>
            </p:nvSpPr>
            <p:spPr>
              <a:xfrm>
                <a:off x="54583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Shape 5391"/>
              <p:cNvSpPr/>
              <p:nvPr/>
            </p:nvSpPr>
            <p:spPr>
              <a:xfrm>
                <a:off x="54583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Shape 5392"/>
              <p:cNvSpPr/>
              <p:nvPr/>
            </p:nvSpPr>
            <p:spPr>
              <a:xfrm>
                <a:off x="545832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Shape 5393"/>
              <p:cNvSpPr/>
              <p:nvPr/>
            </p:nvSpPr>
            <p:spPr>
              <a:xfrm>
                <a:off x="54583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Shape 5394"/>
              <p:cNvSpPr/>
              <p:nvPr/>
            </p:nvSpPr>
            <p:spPr>
              <a:xfrm>
                <a:off x="54583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Shape 5395"/>
              <p:cNvSpPr/>
              <p:nvPr/>
            </p:nvSpPr>
            <p:spPr>
              <a:xfrm>
                <a:off x="545832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6" name="Shape 5396"/>
            <p:cNvGrpSpPr/>
            <p:nvPr/>
          </p:nvGrpSpPr>
          <p:grpSpPr>
            <a:xfrm rot="10800000">
              <a:off x="7828571" y="28707"/>
              <a:ext cx="1140783" cy="5086302"/>
              <a:chOff x="5458325" y="238125"/>
              <a:chExt cx="1174975" cy="5238750"/>
            </a:xfrm>
          </p:grpSpPr>
          <p:sp>
            <p:nvSpPr>
              <p:cNvPr id="5397" name="Shape 5397"/>
              <p:cNvSpPr/>
              <p:nvPr/>
            </p:nvSpPr>
            <p:spPr>
              <a:xfrm>
                <a:off x="545832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Shape 5398"/>
              <p:cNvSpPr/>
              <p:nvPr/>
            </p:nvSpPr>
            <p:spPr>
              <a:xfrm>
                <a:off x="54583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Shape 5399"/>
              <p:cNvSpPr/>
              <p:nvPr/>
            </p:nvSpPr>
            <p:spPr>
              <a:xfrm>
                <a:off x="545832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Shape 5400"/>
              <p:cNvSpPr/>
              <p:nvPr/>
            </p:nvSpPr>
            <p:spPr>
              <a:xfrm>
                <a:off x="54583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Shape 5401"/>
              <p:cNvSpPr/>
              <p:nvPr/>
            </p:nvSpPr>
            <p:spPr>
              <a:xfrm>
                <a:off x="545832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Shape 5402"/>
              <p:cNvSpPr/>
              <p:nvPr/>
            </p:nvSpPr>
            <p:spPr>
              <a:xfrm>
                <a:off x="54583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Shape 5403"/>
              <p:cNvSpPr/>
              <p:nvPr/>
            </p:nvSpPr>
            <p:spPr>
              <a:xfrm>
                <a:off x="54583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Shape 5404"/>
              <p:cNvSpPr/>
              <p:nvPr/>
            </p:nvSpPr>
            <p:spPr>
              <a:xfrm>
                <a:off x="54583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Shape 5405"/>
              <p:cNvSpPr/>
              <p:nvPr/>
            </p:nvSpPr>
            <p:spPr>
              <a:xfrm>
                <a:off x="54583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Shape 5406"/>
              <p:cNvSpPr/>
              <p:nvPr/>
            </p:nvSpPr>
            <p:spPr>
              <a:xfrm>
                <a:off x="54583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Shape 5407"/>
              <p:cNvSpPr/>
              <p:nvPr/>
            </p:nvSpPr>
            <p:spPr>
              <a:xfrm>
                <a:off x="54583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Shape 5408"/>
              <p:cNvSpPr/>
              <p:nvPr/>
            </p:nvSpPr>
            <p:spPr>
              <a:xfrm>
                <a:off x="54583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Shape 5409"/>
              <p:cNvSpPr/>
              <p:nvPr/>
            </p:nvSpPr>
            <p:spPr>
              <a:xfrm>
                <a:off x="54583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Shape 5410"/>
              <p:cNvSpPr/>
              <p:nvPr/>
            </p:nvSpPr>
            <p:spPr>
              <a:xfrm>
                <a:off x="56088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Shape 5411"/>
              <p:cNvSpPr/>
              <p:nvPr/>
            </p:nvSpPr>
            <p:spPr>
              <a:xfrm>
                <a:off x="560882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Shape 5412"/>
              <p:cNvSpPr/>
              <p:nvPr/>
            </p:nvSpPr>
            <p:spPr>
              <a:xfrm>
                <a:off x="56088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Shape 5413"/>
              <p:cNvSpPr/>
              <p:nvPr/>
            </p:nvSpPr>
            <p:spPr>
              <a:xfrm>
                <a:off x="5608825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Shape 5414"/>
              <p:cNvSpPr/>
              <p:nvPr/>
            </p:nvSpPr>
            <p:spPr>
              <a:xfrm>
                <a:off x="56088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Shape 5415"/>
              <p:cNvSpPr/>
              <p:nvPr/>
            </p:nvSpPr>
            <p:spPr>
              <a:xfrm>
                <a:off x="560882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Shape 5416"/>
              <p:cNvSpPr/>
              <p:nvPr/>
            </p:nvSpPr>
            <p:spPr>
              <a:xfrm>
                <a:off x="560882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Shape 5417"/>
              <p:cNvSpPr/>
              <p:nvPr/>
            </p:nvSpPr>
            <p:spPr>
              <a:xfrm>
                <a:off x="56088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Shape 5418"/>
              <p:cNvSpPr/>
              <p:nvPr/>
            </p:nvSpPr>
            <p:spPr>
              <a:xfrm>
                <a:off x="56088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Shape 5419"/>
              <p:cNvSpPr/>
              <p:nvPr/>
            </p:nvSpPr>
            <p:spPr>
              <a:xfrm>
                <a:off x="5608825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Shape 5420"/>
              <p:cNvSpPr/>
              <p:nvPr/>
            </p:nvSpPr>
            <p:spPr>
              <a:xfrm>
                <a:off x="560882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Shape 5421"/>
              <p:cNvSpPr/>
              <p:nvPr/>
            </p:nvSpPr>
            <p:spPr>
              <a:xfrm>
                <a:off x="560882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Shape 5422"/>
              <p:cNvSpPr/>
              <p:nvPr/>
            </p:nvSpPr>
            <p:spPr>
              <a:xfrm>
                <a:off x="56088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Shape 5423"/>
              <p:cNvSpPr/>
              <p:nvPr/>
            </p:nvSpPr>
            <p:spPr>
              <a:xfrm>
                <a:off x="560882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Shape 5424"/>
              <p:cNvSpPr/>
              <p:nvPr/>
            </p:nvSpPr>
            <p:spPr>
              <a:xfrm>
                <a:off x="56088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Shape 5425"/>
              <p:cNvSpPr/>
              <p:nvPr/>
            </p:nvSpPr>
            <p:spPr>
              <a:xfrm>
                <a:off x="56088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Shape 5426"/>
              <p:cNvSpPr/>
              <p:nvPr/>
            </p:nvSpPr>
            <p:spPr>
              <a:xfrm>
                <a:off x="56088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Shape 5427"/>
              <p:cNvSpPr/>
              <p:nvPr/>
            </p:nvSpPr>
            <p:spPr>
              <a:xfrm>
                <a:off x="560882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Shape 5428"/>
              <p:cNvSpPr/>
              <p:nvPr/>
            </p:nvSpPr>
            <p:spPr>
              <a:xfrm>
                <a:off x="560882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Shape 5429"/>
              <p:cNvSpPr/>
              <p:nvPr/>
            </p:nvSpPr>
            <p:spPr>
              <a:xfrm>
                <a:off x="56088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Shape 5430"/>
              <p:cNvSpPr/>
              <p:nvPr/>
            </p:nvSpPr>
            <p:spPr>
              <a:xfrm>
                <a:off x="56088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Shape 5431"/>
              <p:cNvSpPr/>
              <p:nvPr/>
            </p:nvSpPr>
            <p:spPr>
              <a:xfrm>
                <a:off x="56088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Shape 5432"/>
              <p:cNvSpPr/>
              <p:nvPr/>
            </p:nvSpPr>
            <p:spPr>
              <a:xfrm>
                <a:off x="560882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Shape 5433"/>
              <p:cNvSpPr/>
              <p:nvPr/>
            </p:nvSpPr>
            <p:spPr>
              <a:xfrm>
                <a:off x="56088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Shape 5434"/>
              <p:cNvSpPr/>
              <p:nvPr/>
            </p:nvSpPr>
            <p:spPr>
              <a:xfrm>
                <a:off x="560882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Shape 5435"/>
              <p:cNvSpPr/>
              <p:nvPr/>
            </p:nvSpPr>
            <p:spPr>
              <a:xfrm>
                <a:off x="560882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Shape 5436"/>
              <p:cNvSpPr/>
              <p:nvPr/>
            </p:nvSpPr>
            <p:spPr>
              <a:xfrm>
                <a:off x="5608825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Shape 5437"/>
              <p:cNvSpPr/>
              <p:nvPr/>
            </p:nvSpPr>
            <p:spPr>
              <a:xfrm>
                <a:off x="56088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Shape 5438"/>
              <p:cNvSpPr/>
              <p:nvPr/>
            </p:nvSpPr>
            <p:spPr>
              <a:xfrm>
                <a:off x="560882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Shape 5439"/>
              <p:cNvSpPr/>
              <p:nvPr/>
            </p:nvSpPr>
            <p:spPr>
              <a:xfrm>
                <a:off x="56088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Shape 5440"/>
              <p:cNvSpPr/>
              <p:nvPr/>
            </p:nvSpPr>
            <p:spPr>
              <a:xfrm>
                <a:off x="56088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Shape 5441"/>
              <p:cNvSpPr/>
              <p:nvPr/>
            </p:nvSpPr>
            <p:spPr>
              <a:xfrm>
                <a:off x="57593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Shape 5442"/>
              <p:cNvSpPr/>
              <p:nvPr/>
            </p:nvSpPr>
            <p:spPr>
              <a:xfrm>
                <a:off x="575935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Shape 5443"/>
              <p:cNvSpPr/>
              <p:nvPr/>
            </p:nvSpPr>
            <p:spPr>
              <a:xfrm>
                <a:off x="57593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Shape 5444"/>
              <p:cNvSpPr/>
              <p:nvPr/>
            </p:nvSpPr>
            <p:spPr>
              <a:xfrm>
                <a:off x="575935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Shape 5445"/>
              <p:cNvSpPr/>
              <p:nvPr/>
            </p:nvSpPr>
            <p:spPr>
              <a:xfrm>
                <a:off x="575935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Shape 5446"/>
              <p:cNvSpPr/>
              <p:nvPr/>
            </p:nvSpPr>
            <p:spPr>
              <a:xfrm>
                <a:off x="575935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Shape 5447"/>
              <p:cNvSpPr/>
              <p:nvPr/>
            </p:nvSpPr>
            <p:spPr>
              <a:xfrm>
                <a:off x="575935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Shape 5448"/>
              <p:cNvSpPr/>
              <p:nvPr/>
            </p:nvSpPr>
            <p:spPr>
              <a:xfrm>
                <a:off x="575935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Shape 5449"/>
              <p:cNvSpPr/>
              <p:nvPr/>
            </p:nvSpPr>
            <p:spPr>
              <a:xfrm>
                <a:off x="575935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Shape 5450"/>
              <p:cNvSpPr/>
              <p:nvPr/>
            </p:nvSpPr>
            <p:spPr>
              <a:xfrm>
                <a:off x="575935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Shape 5451"/>
              <p:cNvSpPr/>
              <p:nvPr/>
            </p:nvSpPr>
            <p:spPr>
              <a:xfrm>
                <a:off x="57593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Shape 5452"/>
              <p:cNvSpPr/>
              <p:nvPr/>
            </p:nvSpPr>
            <p:spPr>
              <a:xfrm>
                <a:off x="590985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Shape 5453"/>
              <p:cNvSpPr/>
              <p:nvPr/>
            </p:nvSpPr>
            <p:spPr>
              <a:xfrm>
                <a:off x="590985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Shape 5454"/>
              <p:cNvSpPr/>
              <p:nvPr/>
            </p:nvSpPr>
            <p:spPr>
              <a:xfrm>
                <a:off x="590985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Shape 5455"/>
              <p:cNvSpPr/>
              <p:nvPr/>
            </p:nvSpPr>
            <p:spPr>
              <a:xfrm>
                <a:off x="606037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Shape 5456"/>
              <p:cNvSpPr/>
              <p:nvPr/>
            </p:nvSpPr>
            <p:spPr>
              <a:xfrm>
                <a:off x="621087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Shape 5457"/>
              <p:cNvSpPr/>
              <p:nvPr/>
            </p:nvSpPr>
            <p:spPr>
              <a:xfrm>
                <a:off x="621087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Shape 5458"/>
              <p:cNvSpPr/>
              <p:nvPr/>
            </p:nvSpPr>
            <p:spPr>
              <a:xfrm>
                <a:off x="65119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9" name="Shape 5459"/>
            <p:cNvGrpSpPr/>
            <p:nvPr/>
          </p:nvGrpSpPr>
          <p:grpSpPr>
            <a:xfrm rot="10800000">
              <a:off x="7682451" y="28707"/>
              <a:ext cx="994639" cy="4940182"/>
              <a:chOff x="5759350" y="388625"/>
              <a:chExt cx="1024450" cy="5088250"/>
            </a:xfrm>
          </p:grpSpPr>
          <p:sp>
            <p:nvSpPr>
              <p:cNvPr id="5460" name="Shape 5460"/>
              <p:cNvSpPr/>
              <p:nvPr/>
            </p:nvSpPr>
            <p:spPr>
              <a:xfrm>
                <a:off x="575935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Shape 5461"/>
              <p:cNvSpPr/>
              <p:nvPr/>
            </p:nvSpPr>
            <p:spPr>
              <a:xfrm>
                <a:off x="575935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Shape 5462"/>
              <p:cNvSpPr/>
              <p:nvPr/>
            </p:nvSpPr>
            <p:spPr>
              <a:xfrm>
                <a:off x="575935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Shape 5463"/>
              <p:cNvSpPr/>
              <p:nvPr/>
            </p:nvSpPr>
            <p:spPr>
              <a:xfrm>
                <a:off x="575935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Shape 5464"/>
              <p:cNvSpPr/>
              <p:nvPr/>
            </p:nvSpPr>
            <p:spPr>
              <a:xfrm>
                <a:off x="575935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Shape 5465"/>
              <p:cNvSpPr/>
              <p:nvPr/>
            </p:nvSpPr>
            <p:spPr>
              <a:xfrm>
                <a:off x="57593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Shape 5466"/>
              <p:cNvSpPr/>
              <p:nvPr/>
            </p:nvSpPr>
            <p:spPr>
              <a:xfrm>
                <a:off x="575935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Shape 5467"/>
              <p:cNvSpPr/>
              <p:nvPr/>
            </p:nvSpPr>
            <p:spPr>
              <a:xfrm>
                <a:off x="590985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Shape 5468"/>
              <p:cNvSpPr/>
              <p:nvPr/>
            </p:nvSpPr>
            <p:spPr>
              <a:xfrm>
                <a:off x="590985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Shape 5469"/>
              <p:cNvSpPr/>
              <p:nvPr/>
            </p:nvSpPr>
            <p:spPr>
              <a:xfrm>
                <a:off x="590985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Shape 5470"/>
              <p:cNvSpPr/>
              <p:nvPr/>
            </p:nvSpPr>
            <p:spPr>
              <a:xfrm>
                <a:off x="590985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Shape 5471"/>
              <p:cNvSpPr/>
              <p:nvPr/>
            </p:nvSpPr>
            <p:spPr>
              <a:xfrm>
                <a:off x="590985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Shape 5472"/>
              <p:cNvSpPr/>
              <p:nvPr/>
            </p:nvSpPr>
            <p:spPr>
              <a:xfrm>
                <a:off x="590985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Shape 5473"/>
              <p:cNvSpPr/>
              <p:nvPr/>
            </p:nvSpPr>
            <p:spPr>
              <a:xfrm>
                <a:off x="590985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Shape 5474"/>
              <p:cNvSpPr/>
              <p:nvPr/>
            </p:nvSpPr>
            <p:spPr>
              <a:xfrm>
                <a:off x="590985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Shape 5475"/>
              <p:cNvSpPr/>
              <p:nvPr/>
            </p:nvSpPr>
            <p:spPr>
              <a:xfrm>
                <a:off x="590985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Shape 5476"/>
              <p:cNvSpPr/>
              <p:nvPr/>
            </p:nvSpPr>
            <p:spPr>
              <a:xfrm>
                <a:off x="590985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Shape 5477"/>
              <p:cNvSpPr/>
              <p:nvPr/>
            </p:nvSpPr>
            <p:spPr>
              <a:xfrm>
                <a:off x="590985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Shape 5478"/>
              <p:cNvSpPr/>
              <p:nvPr/>
            </p:nvSpPr>
            <p:spPr>
              <a:xfrm>
                <a:off x="590985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Shape 5479"/>
              <p:cNvSpPr/>
              <p:nvPr/>
            </p:nvSpPr>
            <p:spPr>
              <a:xfrm>
                <a:off x="590985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Shape 5480"/>
              <p:cNvSpPr/>
              <p:nvPr/>
            </p:nvSpPr>
            <p:spPr>
              <a:xfrm>
                <a:off x="590985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Shape 5481"/>
              <p:cNvSpPr/>
              <p:nvPr/>
            </p:nvSpPr>
            <p:spPr>
              <a:xfrm>
                <a:off x="590985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Shape 5482"/>
              <p:cNvSpPr/>
              <p:nvPr/>
            </p:nvSpPr>
            <p:spPr>
              <a:xfrm>
                <a:off x="5909850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Shape 5483"/>
              <p:cNvSpPr/>
              <p:nvPr/>
            </p:nvSpPr>
            <p:spPr>
              <a:xfrm>
                <a:off x="590985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Shape 5484"/>
              <p:cNvSpPr/>
              <p:nvPr/>
            </p:nvSpPr>
            <p:spPr>
              <a:xfrm>
                <a:off x="590985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Shape 5485"/>
              <p:cNvSpPr/>
              <p:nvPr/>
            </p:nvSpPr>
            <p:spPr>
              <a:xfrm>
                <a:off x="5909850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Shape 5486"/>
              <p:cNvSpPr/>
              <p:nvPr/>
            </p:nvSpPr>
            <p:spPr>
              <a:xfrm>
                <a:off x="606037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Shape 5487"/>
              <p:cNvSpPr/>
              <p:nvPr/>
            </p:nvSpPr>
            <p:spPr>
              <a:xfrm>
                <a:off x="606037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Shape 5488"/>
              <p:cNvSpPr/>
              <p:nvPr/>
            </p:nvSpPr>
            <p:spPr>
              <a:xfrm>
                <a:off x="606037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Shape 5489"/>
              <p:cNvSpPr/>
              <p:nvPr/>
            </p:nvSpPr>
            <p:spPr>
              <a:xfrm>
                <a:off x="60603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Shape 5490"/>
              <p:cNvSpPr/>
              <p:nvPr/>
            </p:nvSpPr>
            <p:spPr>
              <a:xfrm>
                <a:off x="606037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Shape 5491"/>
              <p:cNvSpPr/>
              <p:nvPr/>
            </p:nvSpPr>
            <p:spPr>
              <a:xfrm>
                <a:off x="606037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Shape 5492"/>
              <p:cNvSpPr/>
              <p:nvPr/>
            </p:nvSpPr>
            <p:spPr>
              <a:xfrm>
                <a:off x="606037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Shape 5493"/>
              <p:cNvSpPr/>
              <p:nvPr/>
            </p:nvSpPr>
            <p:spPr>
              <a:xfrm>
                <a:off x="606037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Shape 5494"/>
              <p:cNvSpPr/>
              <p:nvPr/>
            </p:nvSpPr>
            <p:spPr>
              <a:xfrm>
                <a:off x="606037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Shape 5495"/>
              <p:cNvSpPr/>
              <p:nvPr/>
            </p:nvSpPr>
            <p:spPr>
              <a:xfrm>
                <a:off x="60603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Shape 5496"/>
              <p:cNvSpPr/>
              <p:nvPr/>
            </p:nvSpPr>
            <p:spPr>
              <a:xfrm>
                <a:off x="606037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Shape 5497"/>
              <p:cNvSpPr/>
              <p:nvPr/>
            </p:nvSpPr>
            <p:spPr>
              <a:xfrm>
                <a:off x="606037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Shape 5498"/>
              <p:cNvSpPr/>
              <p:nvPr/>
            </p:nvSpPr>
            <p:spPr>
              <a:xfrm>
                <a:off x="606037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Shape 5499"/>
              <p:cNvSpPr/>
              <p:nvPr/>
            </p:nvSpPr>
            <p:spPr>
              <a:xfrm>
                <a:off x="606037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Shape 5500"/>
              <p:cNvSpPr/>
              <p:nvPr/>
            </p:nvSpPr>
            <p:spPr>
              <a:xfrm>
                <a:off x="60603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Shape 5501"/>
              <p:cNvSpPr/>
              <p:nvPr/>
            </p:nvSpPr>
            <p:spPr>
              <a:xfrm>
                <a:off x="606037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Shape 5502"/>
              <p:cNvSpPr/>
              <p:nvPr/>
            </p:nvSpPr>
            <p:spPr>
              <a:xfrm>
                <a:off x="606037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Shape 5503"/>
              <p:cNvSpPr/>
              <p:nvPr/>
            </p:nvSpPr>
            <p:spPr>
              <a:xfrm>
                <a:off x="60603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Shape 5504"/>
              <p:cNvSpPr/>
              <p:nvPr/>
            </p:nvSpPr>
            <p:spPr>
              <a:xfrm>
                <a:off x="606037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Shape 5505"/>
              <p:cNvSpPr/>
              <p:nvPr/>
            </p:nvSpPr>
            <p:spPr>
              <a:xfrm>
                <a:off x="606037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Shape 5506"/>
              <p:cNvSpPr/>
              <p:nvPr/>
            </p:nvSpPr>
            <p:spPr>
              <a:xfrm>
                <a:off x="60603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Shape 5507"/>
              <p:cNvSpPr/>
              <p:nvPr/>
            </p:nvSpPr>
            <p:spPr>
              <a:xfrm>
                <a:off x="606037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Shape 5508"/>
              <p:cNvSpPr/>
              <p:nvPr/>
            </p:nvSpPr>
            <p:spPr>
              <a:xfrm>
                <a:off x="606037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Shape 5509"/>
              <p:cNvSpPr/>
              <p:nvPr/>
            </p:nvSpPr>
            <p:spPr>
              <a:xfrm>
                <a:off x="606037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Shape 5510"/>
              <p:cNvSpPr/>
              <p:nvPr/>
            </p:nvSpPr>
            <p:spPr>
              <a:xfrm>
                <a:off x="60603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Shape 5511"/>
              <p:cNvSpPr/>
              <p:nvPr/>
            </p:nvSpPr>
            <p:spPr>
              <a:xfrm>
                <a:off x="606037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Shape 5512"/>
              <p:cNvSpPr/>
              <p:nvPr/>
            </p:nvSpPr>
            <p:spPr>
              <a:xfrm>
                <a:off x="621087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Shape 5513"/>
              <p:cNvSpPr/>
              <p:nvPr/>
            </p:nvSpPr>
            <p:spPr>
              <a:xfrm>
                <a:off x="621087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Shape 5514"/>
              <p:cNvSpPr/>
              <p:nvPr/>
            </p:nvSpPr>
            <p:spPr>
              <a:xfrm>
                <a:off x="621087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Shape 5515"/>
              <p:cNvSpPr/>
              <p:nvPr/>
            </p:nvSpPr>
            <p:spPr>
              <a:xfrm>
                <a:off x="621087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Shape 5516"/>
              <p:cNvSpPr/>
              <p:nvPr/>
            </p:nvSpPr>
            <p:spPr>
              <a:xfrm>
                <a:off x="621087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Shape 5517"/>
              <p:cNvSpPr/>
              <p:nvPr/>
            </p:nvSpPr>
            <p:spPr>
              <a:xfrm>
                <a:off x="621087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Shape 5518"/>
              <p:cNvSpPr/>
              <p:nvPr/>
            </p:nvSpPr>
            <p:spPr>
              <a:xfrm>
                <a:off x="621087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Shape 5519"/>
              <p:cNvSpPr/>
              <p:nvPr/>
            </p:nvSpPr>
            <p:spPr>
              <a:xfrm>
                <a:off x="621087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Shape 5520"/>
              <p:cNvSpPr/>
              <p:nvPr/>
            </p:nvSpPr>
            <p:spPr>
              <a:xfrm>
                <a:off x="621087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Shape 5521"/>
              <p:cNvSpPr/>
              <p:nvPr/>
            </p:nvSpPr>
            <p:spPr>
              <a:xfrm>
                <a:off x="621087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Shape 5522"/>
              <p:cNvSpPr/>
              <p:nvPr/>
            </p:nvSpPr>
            <p:spPr>
              <a:xfrm>
                <a:off x="621087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Shape 5523"/>
              <p:cNvSpPr/>
              <p:nvPr/>
            </p:nvSpPr>
            <p:spPr>
              <a:xfrm>
                <a:off x="621087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Shape 5524"/>
              <p:cNvSpPr/>
              <p:nvPr/>
            </p:nvSpPr>
            <p:spPr>
              <a:xfrm>
                <a:off x="621087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Shape 5525"/>
              <p:cNvSpPr/>
              <p:nvPr/>
            </p:nvSpPr>
            <p:spPr>
              <a:xfrm>
                <a:off x="621087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Shape 5526"/>
              <p:cNvSpPr/>
              <p:nvPr/>
            </p:nvSpPr>
            <p:spPr>
              <a:xfrm>
                <a:off x="621087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Shape 5527"/>
              <p:cNvSpPr/>
              <p:nvPr/>
            </p:nvSpPr>
            <p:spPr>
              <a:xfrm>
                <a:off x="621087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Shape 5528"/>
              <p:cNvSpPr/>
              <p:nvPr/>
            </p:nvSpPr>
            <p:spPr>
              <a:xfrm>
                <a:off x="621087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Shape 5529"/>
              <p:cNvSpPr/>
              <p:nvPr/>
            </p:nvSpPr>
            <p:spPr>
              <a:xfrm>
                <a:off x="621087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Shape 5530"/>
              <p:cNvSpPr/>
              <p:nvPr/>
            </p:nvSpPr>
            <p:spPr>
              <a:xfrm>
                <a:off x="621087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Shape 5531"/>
              <p:cNvSpPr/>
              <p:nvPr/>
            </p:nvSpPr>
            <p:spPr>
              <a:xfrm>
                <a:off x="621087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Shape 5532"/>
              <p:cNvSpPr/>
              <p:nvPr/>
            </p:nvSpPr>
            <p:spPr>
              <a:xfrm>
                <a:off x="636137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Shape 5533"/>
              <p:cNvSpPr/>
              <p:nvPr/>
            </p:nvSpPr>
            <p:spPr>
              <a:xfrm>
                <a:off x="636137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Shape 5534"/>
              <p:cNvSpPr/>
              <p:nvPr/>
            </p:nvSpPr>
            <p:spPr>
              <a:xfrm>
                <a:off x="636137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Shape 5535"/>
              <p:cNvSpPr/>
              <p:nvPr/>
            </p:nvSpPr>
            <p:spPr>
              <a:xfrm>
                <a:off x="636137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Shape 5536"/>
              <p:cNvSpPr/>
              <p:nvPr/>
            </p:nvSpPr>
            <p:spPr>
              <a:xfrm>
                <a:off x="636137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Shape 5537"/>
              <p:cNvSpPr/>
              <p:nvPr/>
            </p:nvSpPr>
            <p:spPr>
              <a:xfrm>
                <a:off x="636137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Shape 5538"/>
              <p:cNvSpPr/>
              <p:nvPr/>
            </p:nvSpPr>
            <p:spPr>
              <a:xfrm>
                <a:off x="636137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Shape 5539"/>
              <p:cNvSpPr/>
              <p:nvPr/>
            </p:nvSpPr>
            <p:spPr>
              <a:xfrm>
                <a:off x="636137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Shape 5540"/>
              <p:cNvSpPr/>
              <p:nvPr/>
            </p:nvSpPr>
            <p:spPr>
              <a:xfrm>
                <a:off x="636137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Shape 5541"/>
              <p:cNvSpPr/>
              <p:nvPr/>
            </p:nvSpPr>
            <p:spPr>
              <a:xfrm>
                <a:off x="636137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Shape 5542"/>
              <p:cNvSpPr/>
              <p:nvPr/>
            </p:nvSpPr>
            <p:spPr>
              <a:xfrm>
                <a:off x="636137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Shape 5543"/>
              <p:cNvSpPr/>
              <p:nvPr/>
            </p:nvSpPr>
            <p:spPr>
              <a:xfrm>
                <a:off x="636137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Shape 5544"/>
              <p:cNvSpPr/>
              <p:nvPr/>
            </p:nvSpPr>
            <p:spPr>
              <a:xfrm>
                <a:off x="636137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Shape 5545"/>
              <p:cNvSpPr/>
              <p:nvPr/>
            </p:nvSpPr>
            <p:spPr>
              <a:xfrm>
                <a:off x="636137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Shape 5546"/>
              <p:cNvSpPr/>
              <p:nvPr/>
            </p:nvSpPr>
            <p:spPr>
              <a:xfrm>
                <a:off x="636137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Shape 5547"/>
              <p:cNvSpPr/>
              <p:nvPr/>
            </p:nvSpPr>
            <p:spPr>
              <a:xfrm>
                <a:off x="636137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Shape 5548"/>
              <p:cNvSpPr/>
              <p:nvPr/>
            </p:nvSpPr>
            <p:spPr>
              <a:xfrm>
                <a:off x="636137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Shape 5549"/>
              <p:cNvSpPr/>
              <p:nvPr/>
            </p:nvSpPr>
            <p:spPr>
              <a:xfrm>
                <a:off x="636137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Shape 5550"/>
              <p:cNvSpPr/>
              <p:nvPr/>
            </p:nvSpPr>
            <p:spPr>
              <a:xfrm>
                <a:off x="65119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Shape 5551"/>
              <p:cNvSpPr/>
              <p:nvPr/>
            </p:nvSpPr>
            <p:spPr>
              <a:xfrm>
                <a:off x="65119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Shape 5552"/>
              <p:cNvSpPr/>
              <p:nvPr/>
            </p:nvSpPr>
            <p:spPr>
              <a:xfrm>
                <a:off x="65119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Shape 5553"/>
              <p:cNvSpPr/>
              <p:nvPr/>
            </p:nvSpPr>
            <p:spPr>
              <a:xfrm>
                <a:off x="65119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Shape 5554"/>
              <p:cNvSpPr/>
              <p:nvPr/>
            </p:nvSpPr>
            <p:spPr>
              <a:xfrm>
                <a:off x="65119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Shape 5555"/>
              <p:cNvSpPr/>
              <p:nvPr/>
            </p:nvSpPr>
            <p:spPr>
              <a:xfrm>
                <a:off x="65119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Shape 5556"/>
              <p:cNvSpPr/>
              <p:nvPr/>
            </p:nvSpPr>
            <p:spPr>
              <a:xfrm>
                <a:off x="65119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Shape 5557"/>
              <p:cNvSpPr/>
              <p:nvPr/>
            </p:nvSpPr>
            <p:spPr>
              <a:xfrm>
                <a:off x="65119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Shape 5558"/>
              <p:cNvSpPr/>
              <p:nvPr/>
            </p:nvSpPr>
            <p:spPr>
              <a:xfrm>
                <a:off x="666240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Shape 5559"/>
              <p:cNvSpPr/>
              <p:nvPr/>
            </p:nvSpPr>
            <p:spPr>
              <a:xfrm>
                <a:off x="666240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Shape 5560"/>
              <p:cNvSpPr/>
              <p:nvPr/>
            </p:nvSpPr>
            <p:spPr>
              <a:xfrm>
                <a:off x="666240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1" name="Shape 5561"/>
            <p:cNvGrpSpPr/>
            <p:nvPr/>
          </p:nvGrpSpPr>
          <p:grpSpPr>
            <a:xfrm rot="10800000">
              <a:off x="7682451" y="28707"/>
              <a:ext cx="1140783" cy="5086302"/>
              <a:chOff x="5608825" y="238125"/>
              <a:chExt cx="1174975" cy="5238750"/>
            </a:xfrm>
          </p:grpSpPr>
          <p:sp>
            <p:nvSpPr>
              <p:cNvPr id="5562" name="Shape 5562"/>
              <p:cNvSpPr/>
              <p:nvPr/>
            </p:nvSpPr>
            <p:spPr>
              <a:xfrm>
                <a:off x="5608825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Shape 5563"/>
              <p:cNvSpPr/>
              <p:nvPr/>
            </p:nvSpPr>
            <p:spPr>
              <a:xfrm>
                <a:off x="56088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Shape 5564"/>
              <p:cNvSpPr/>
              <p:nvPr/>
            </p:nvSpPr>
            <p:spPr>
              <a:xfrm>
                <a:off x="56088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Shape 5565"/>
              <p:cNvSpPr/>
              <p:nvPr/>
            </p:nvSpPr>
            <p:spPr>
              <a:xfrm>
                <a:off x="56088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Shape 5566"/>
              <p:cNvSpPr/>
              <p:nvPr/>
            </p:nvSpPr>
            <p:spPr>
              <a:xfrm>
                <a:off x="575935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Shape 5567"/>
              <p:cNvSpPr/>
              <p:nvPr/>
            </p:nvSpPr>
            <p:spPr>
              <a:xfrm>
                <a:off x="57593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Shape 5568"/>
              <p:cNvSpPr/>
              <p:nvPr/>
            </p:nvSpPr>
            <p:spPr>
              <a:xfrm>
                <a:off x="575935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Shape 5569"/>
              <p:cNvSpPr/>
              <p:nvPr/>
            </p:nvSpPr>
            <p:spPr>
              <a:xfrm>
                <a:off x="575935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Shape 5570"/>
              <p:cNvSpPr/>
              <p:nvPr/>
            </p:nvSpPr>
            <p:spPr>
              <a:xfrm>
                <a:off x="57593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Shape 5571"/>
              <p:cNvSpPr/>
              <p:nvPr/>
            </p:nvSpPr>
            <p:spPr>
              <a:xfrm>
                <a:off x="575935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Shape 5572"/>
              <p:cNvSpPr/>
              <p:nvPr/>
            </p:nvSpPr>
            <p:spPr>
              <a:xfrm>
                <a:off x="575935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Shape 5573"/>
              <p:cNvSpPr/>
              <p:nvPr/>
            </p:nvSpPr>
            <p:spPr>
              <a:xfrm>
                <a:off x="57593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Shape 5574"/>
              <p:cNvSpPr/>
              <p:nvPr/>
            </p:nvSpPr>
            <p:spPr>
              <a:xfrm>
                <a:off x="575935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Shape 5575"/>
              <p:cNvSpPr/>
              <p:nvPr/>
            </p:nvSpPr>
            <p:spPr>
              <a:xfrm>
                <a:off x="57593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Shape 5576"/>
              <p:cNvSpPr/>
              <p:nvPr/>
            </p:nvSpPr>
            <p:spPr>
              <a:xfrm>
                <a:off x="575935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Shape 5577"/>
              <p:cNvSpPr/>
              <p:nvPr/>
            </p:nvSpPr>
            <p:spPr>
              <a:xfrm>
                <a:off x="575935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Shape 5578"/>
              <p:cNvSpPr/>
              <p:nvPr/>
            </p:nvSpPr>
            <p:spPr>
              <a:xfrm>
                <a:off x="575935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Shape 5579"/>
              <p:cNvSpPr/>
              <p:nvPr/>
            </p:nvSpPr>
            <p:spPr>
              <a:xfrm>
                <a:off x="57593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Shape 5580"/>
              <p:cNvSpPr/>
              <p:nvPr/>
            </p:nvSpPr>
            <p:spPr>
              <a:xfrm>
                <a:off x="575935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Shape 5581"/>
              <p:cNvSpPr/>
              <p:nvPr/>
            </p:nvSpPr>
            <p:spPr>
              <a:xfrm>
                <a:off x="575935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Shape 5582"/>
              <p:cNvSpPr/>
              <p:nvPr/>
            </p:nvSpPr>
            <p:spPr>
              <a:xfrm>
                <a:off x="57593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Shape 5583"/>
              <p:cNvSpPr/>
              <p:nvPr/>
            </p:nvSpPr>
            <p:spPr>
              <a:xfrm>
                <a:off x="590985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Shape 5584"/>
              <p:cNvSpPr/>
              <p:nvPr/>
            </p:nvSpPr>
            <p:spPr>
              <a:xfrm>
                <a:off x="5909850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Shape 5585"/>
              <p:cNvSpPr/>
              <p:nvPr/>
            </p:nvSpPr>
            <p:spPr>
              <a:xfrm>
                <a:off x="590985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Shape 5586"/>
              <p:cNvSpPr/>
              <p:nvPr/>
            </p:nvSpPr>
            <p:spPr>
              <a:xfrm>
                <a:off x="590985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Shape 5587"/>
              <p:cNvSpPr/>
              <p:nvPr/>
            </p:nvSpPr>
            <p:spPr>
              <a:xfrm>
                <a:off x="590985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Shape 5588"/>
              <p:cNvSpPr/>
              <p:nvPr/>
            </p:nvSpPr>
            <p:spPr>
              <a:xfrm>
                <a:off x="590985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Shape 5589"/>
              <p:cNvSpPr/>
              <p:nvPr/>
            </p:nvSpPr>
            <p:spPr>
              <a:xfrm>
                <a:off x="590985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Shape 5590"/>
              <p:cNvSpPr/>
              <p:nvPr/>
            </p:nvSpPr>
            <p:spPr>
              <a:xfrm>
                <a:off x="590985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Shape 5591"/>
              <p:cNvSpPr/>
              <p:nvPr/>
            </p:nvSpPr>
            <p:spPr>
              <a:xfrm>
                <a:off x="5909850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Shape 5592"/>
              <p:cNvSpPr/>
              <p:nvPr/>
            </p:nvSpPr>
            <p:spPr>
              <a:xfrm>
                <a:off x="590985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Shape 5593"/>
              <p:cNvSpPr/>
              <p:nvPr/>
            </p:nvSpPr>
            <p:spPr>
              <a:xfrm>
                <a:off x="590985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Shape 5594"/>
              <p:cNvSpPr/>
              <p:nvPr/>
            </p:nvSpPr>
            <p:spPr>
              <a:xfrm>
                <a:off x="590985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Shape 5595"/>
              <p:cNvSpPr/>
              <p:nvPr/>
            </p:nvSpPr>
            <p:spPr>
              <a:xfrm>
                <a:off x="590985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Shape 5596"/>
              <p:cNvSpPr/>
              <p:nvPr/>
            </p:nvSpPr>
            <p:spPr>
              <a:xfrm>
                <a:off x="60603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Shape 5597"/>
              <p:cNvSpPr/>
              <p:nvPr/>
            </p:nvSpPr>
            <p:spPr>
              <a:xfrm>
                <a:off x="606037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Shape 5598"/>
              <p:cNvSpPr/>
              <p:nvPr/>
            </p:nvSpPr>
            <p:spPr>
              <a:xfrm>
                <a:off x="606037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Shape 5599"/>
              <p:cNvSpPr/>
              <p:nvPr/>
            </p:nvSpPr>
            <p:spPr>
              <a:xfrm>
                <a:off x="606037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Shape 5600"/>
              <p:cNvSpPr/>
              <p:nvPr/>
            </p:nvSpPr>
            <p:spPr>
              <a:xfrm>
                <a:off x="606037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Shape 5601"/>
              <p:cNvSpPr/>
              <p:nvPr/>
            </p:nvSpPr>
            <p:spPr>
              <a:xfrm>
                <a:off x="606037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Shape 5602"/>
              <p:cNvSpPr/>
              <p:nvPr/>
            </p:nvSpPr>
            <p:spPr>
              <a:xfrm>
                <a:off x="606037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Shape 5603"/>
              <p:cNvSpPr/>
              <p:nvPr/>
            </p:nvSpPr>
            <p:spPr>
              <a:xfrm>
                <a:off x="606037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Shape 5604"/>
              <p:cNvSpPr/>
              <p:nvPr/>
            </p:nvSpPr>
            <p:spPr>
              <a:xfrm>
                <a:off x="621087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Shape 5605"/>
              <p:cNvSpPr/>
              <p:nvPr/>
            </p:nvSpPr>
            <p:spPr>
              <a:xfrm>
                <a:off x="621087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Shape 5606"/>
              <p:cNvSpPr/>
              <p:nvPr/>
            </p:nvSpPr>
            <p:spPr>
              <a:xfrm>
                <a:off x="621087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Shape 5607"/>
              <p:cNvSpPr/>
              <p:nvPr/>
            </p:nvSpPr>
            <p:spPr>
              <a:xfrm>
                <a:off x="621087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Shape 5608"/>
              <p:cNvSpPr/>
              <p:nvPr/>
            </p:nvSpPr>
            <p:spPr>
              <a:xfrm>
                <a:off x="621087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Shape 5609"/>
              <p:cNvSpPr/>
              <p:nvPr/>
            </p:nvSpPr>
            <p:spPr>
              <a:xfrm>
                <a:off x="636137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Shape 5610"/>
              <p:cNvSpPr/>
              <p:nvPr/>
            </p:nvSpPr>
            <p:spPr>
              <a:xfrm>
                <a:off x="636137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Shape 5611"/>
              <p:cNvSpPr/>
              <p:nvPr/>
            </p:nvSpPr>
            <p:spPr>
              <a:xfrm>
                <a:off x="666240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12" name="Shape 5612"/>
          <p:cNvGrpSpPr/>
          <p:nvPr/>
        </p:nvGrpSpPr>
        <p:grpSpPr>
          <a:xfrm rot="10800000">
            <a:off x="1" y="28607"/>
            <a:ext cx="1433048" cy="5086302"/>
            <a:chOff x="7682451" y="28707"/>
            <a:chExt cx="1433048" cy="5086302"/>
          </a:xfrm>
        </p:grpSpPr>
        <p:grpSp>
          <p:nvGrpSpPr>
            <p:cNvPr id="5613" name="Shape 5613"/>
            <p:cNvGrpSpPr/>
            <p:nvPr/>
          </p:nvGrpSpPr>
          <p:grpSpPr>
            <a:xfrm rot="10800000">
              <a:off x="8851487" y="28707"/>
              <a:ext cx="264012" cy="5086302"/>
              <a:chOff x="5307800" y="238125"/>
              <a:chExt cx="271925" cy="5238750"/>
            </a:xfrm>
          </p:grpSpPr>
          <p:sp>
            <p:nvSpPr>
              <p:cNvPr id="5614" name="Shape 5614"/>
              <p:cNvSpPr/>
              <p:nvPr/>
            </p:nvSpPr>
            <p:spPr>
              <a:xfrm>
                <a:off x="530780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Shape 5615"/>
              <p:cNvSpPr/>
              <p:nvPr/>
            </p:nvSpPr>
            <p:spPr>
              <a:xfrm>
                <a:off x="530780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Shape 5616"/>
              <p:cNvSpPr/>
              <p:nvPr/>
            </p:nvSpPr>
            <p:spPr>
              <a:xfrm>
                <a:off x="530780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Shape 5617"/>
              <p:cNvSpPr/>
              <p:nvPr/>
            </p:nvSpPr>
            <p:spPr>
              <a:xfrm>
                <a:off x="530780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Shape 5618"/>
              <p:cNvSpPr/>
              <p:nvPr/>
            </p:nvSpPr>
            <p:spPr>
              <a:xfrm>
                <a:off x="530780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Shape 5619"/>
              <p:cNvSpPr/>
              <p:nvPr/>
            </p:nvSpPr>
            <p:spPr>
              <a:xfrm>
                <a:off x="530780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Shape 5620"/>
              <p:cNvSpPr/>
              <p:nvPr/>
            </p:nvSpPr>
            <p:spPr>
              <a:xfrm>
                <a:off x="530780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Shape 5621"/>
              <p:cNvSpPr/>
              <p:nvPr/>
            </p:nvSpPr>
            <p:spPr>
              <a:xfrm>
                <a:off x="530780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Shape 5622"/>
              <p:cNvSpPr/>
              <p:nvPr/>
            </p:nvSpPr>
            <p:spPr>
              <a:xfrm>
                <a:off x="530780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Shape 5623"/>
              <p:cNvSpPr/>
              <p:nvPr/>
            </p:nvSpPr>
            <p:spPr>
              <a:xfrm>
                <a:off x="530780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Shape 5624"/>
              <p:cNvSpPr/>
              <p:nvPr/>
            </p:nvSpPr>
            <p:spPr>
              <a:xfrm>
                <a:off x="530780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Shape 5625"/>
              <p:cNvSpPr/>
              <p:nvPr/>
            </p:nvSpPr>
            <p:spPr>
              <a:xfrm>
                <a:off x="530780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Shape 5626"/>
              <p:cNvSpPr/>
              <p:nvPr/>
            </p:nvSpPr>
            <p:spPr>
              <a:xfrm>
                <a:off x="530780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Shape 5627"/>
              <p:cNvSpPr/>
              <p:nvPr/>
            </p:nvSpPr>
            <p:spPr>
              <a:xfrm>
                <a:off x="530780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Shape 5628"/>
              <p:cNvSpPr/>
              <p:nvPr/>
            </p:nvSpPr>
            <p:spPr>
              <a:xfrm>
                <a:off x="530780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Shape 5629"/>
              <p:cNvSpPr/>
              <p:nvPr/>
            </p:nvSpPr>
            <p:spPr>
              <a:xfrm>
                <a:off x="530780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Shape 5630"/>
              <p:cNvSpPr/>
              <p:nvPr/>
            </p:nvSpPr>
            <p:spPr>
              <a:xfrm>
                <a:off x="530780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Shape 5631"/>
              <p:cNvSpPr/>
              <p:nvPr/>
            </p:nvSpPr>
            <p:spPr>
              <a:xfrm>
                <a:off x="530780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Shape 5632"/>
              <p:cNvSpPr/>
              <p:nvPr/>
            </p:nvSpPr>
            <p:spPr>
              <a:xfrm>
                <a:off x="530780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Shape 5633"/>
              <p:cNvSpPr/>
              <p:nvPr/>
            </p:nvSpPr>
            <p:spPr>
              <a:xfrm>
                <a:off x="530780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Shape 5634"/>
              <p:cNvSpPr/>
              <p:nvPr/>
            </p:nvSpPr>
            <p:spPr>
              <a:xfrm>
                <a:off x="530780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Shape 5635"/>
              <p:cNvSpPr/>
              <p:nvPr/>
            </p:nvSpPr>
            <p:spPr>
              <a:xfrm>
                <a:off x="530780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Shape 5636"/>
              <p:cNvSpPr/>
              <p:nvPr/>
            </p:nvSpPr>
            <p:spPr>
              <a:xfrm>
                <a:off x="530780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Shape 5637"/>
              <p:cNvSpPr/>
              <p:nvPr/>
            </p:nvSpPr>
            <p:spPr>
              <a:xfrm>
                <a:off x="530780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Shape 5638"/>
              <p:cNvSpPr/>
              <p:nvPr/>
            </p:nvSpPr>
            <p:spPr>
              <a:xfrm>
                <a:off x="530780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Shape 5639"/>
              <p:cNvSpPr/>
              <p:nvPr/>
            </p:nvSpPr>
            <p:spPr>
              <a:xfrm>
                <a:off x="530780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Shape 5640"/>
              <p:cNvSpPr/>
              <p:nvPr/>
            </p:nvSpPr>
            <p:spPr>
              <a:xfrm>
                <a:off x="530780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Shape 5641"/>
              <p:cNvSpPr/>
              <p:nvPr/>
            </p:nvSpPr>
            <p:spPr>
              <a:xfrm>
                <a:off x="530780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Shape 5642"/>
              <p:cNvSpPr/>
              <p:nvPr/>
            </p:nvSpPr>
            <p:spPr>
              <a:xfrm>
                <a:off x="530780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Shape 5643"/>
              <p:cNvSpPr/>
              <p:nvPr/>
            </p:nvSpPr>
            <p:spPr>
              <a:xfrm>
                <a:off x="530780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Shape 5644"/>
              <p:cNvSpPr/>
              <p:nvPr/>
            </p:nvSpPr>
            <p:spPr>
              <a:xfrm>
                <a:off x="530780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Shape 5645"/>
              <p:cNvSpPr/>
              <p:nvPr/>
            </p:nvSpPr>
            <p:spPr>
              <a:xfrm>
                <a:off x="530780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Shape 5646"/>
              <p:cNvSpPr/>
              <p:nvPr/>
            </p:nvSpPr>
            <p:spPr>
              <a:xfrm>
                <a:off x="530780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Shape 5647"/>
              <p:cNvSpPr/>
              <p:nvPr/>
            </p:nvSpPr>
            <p:spPr>
              <a:xfrm>
                <a:off x="530780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Shape 5648"/>
              <p:cNvSpPr/>
              <p:nvPr/>
            </p:nvSpPr>
            <p:spPr>
              <a:xfrm>
                <a:off x="530780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Shape 5649"/>
              <p:cNvSpPr/>
              <p:nvPr/>
            </p:nvSpPr>
            <p:spPr>
              <a:xfrm>
                <a:off x="54583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Shape 5650"/>
              <p:cNvSpPr/>
              <p:nvPr/>
            </p:nvSpPr>
            <p:spPr>
              <a:xfrm>
                <a:off x="54583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Shape 5651"/>
              <p:cNvSpPr/>
              <p:nvPr/>
            </p:nvSpPr>
            <p:spPr>
              <a:xfrm>
                <a:off x="54583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Shape 5652"/>
              <p:cNvSpPr/>
              <p:nvPr/>
            </p:nvSpPr>
            <p:spPr>
              <a:xfrm>
                <a:off x="54583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Shape 5653"/>
              <p:cNvSpPr/>
              <p:nvPr/>
            </p:nvSpPr>
            <p:spPr>
              <a:xfrm>
                <a:off x="545832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Shape 5654"/>
              <p:cNvSpPr/>
              <p:nvPr/>
            </p:nvSpPr>
            <p:spPr>
              <a:xfrm>
                <a:off x="54583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Shape 5655"/>
              <p:cNvSpPr/>
              <p:nvPr/>
            </p:nvSpPr>
            <p:spPr>
              <a:xfrm>
                <a:off x="54583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Shape 5656"/>
              <p:cNvSpPr/>
              <p:nvPr/>
            </p:nvSpPr>
            <p:spPr>
              <a:xfrm>
                <a:off x="54583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Shape 5657"/>
              <p:cNvSpPr/>
              <p:nvPr/>
            </p:nvSpPr>
            <p:spPr>
              <a:xfrm>
                <a:off x="54583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Shape 5658"/>
              <p:cNvSpPr/>
              <p:nvPr/>
            </p:nvSpPr>
            <p:spPr>
              <a:xfrm>
                <a:off x="54583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Shape 5659"/>
              <p:cNvSpPr/>
              <p:nvPr/>
            </p:nvSpPr>
            <p:spPr>
              <a:xfrm>
                <a:off x="545832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Shape 5660"/>
              <p:cNvSpPr/>
              <p:nvPr/>
            </p:nvSpPr>
            <p:spPr>
              <a:xfrm>
                <a:off x="54583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Shape 5661"/>
              <p:cNvSpPr/>
              <p:nvPr/>
            </p:nvSpPr>
            <p:spPr>
              <a:xfrm>
                <a:off x="54583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Shape 5662"/>
              <p:cNvSpPr/>
              <p:nvPr/>
            </p:nvSpPr>
            <p:spPr>
              <a:xfrm>
                <a:off x="54583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Shape 5663"/>
              <p:cNvSpPr/>
              <p:nvPr/>
            </p:nvSpPr>
            <p:spPr>
              <a:xfrm>
                <a:off x="545832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Shape 5664"/>
              <p:cNvSpPr/>
              <p:nvPr/>
            </p:nvSpPr>
            <p:spPr>
              <a:xfrm>
                <a:off x="54583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Shape 5665"/>
              <p:cNvSpPr/>
              <p:nvPr/>
            </p:nvSpPr>
            <p:spPr>
              <a:xfrm>
                <a:off x="54583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Shape 5666"/>
              <p:cNvSpPr/>
              <p:nvPr/>
            </p:nvSpPr>
            <p:spPr>
              <a:xfrm>
                <a:off x="54583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Shape 5667"/>
              <p:cNvSpPr/>
              <p:nvPr/>
            </p:nvSpPr>
            <p:spPr>
              <a:xfrm>
                <a:off x="545832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Shape 5668"/>
              <p:cNvSpPr/>
              <p:nvPr/>
            </p:nvSpPr>
            <p:spPr>
              <a:xfrm>
                <a:off x="54583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Shape 5669"/>
              <p:cNvSpPr/>
              <p:nvPr/>
            </p:nvSpPr>
            <p:spPr>
              <a:xfrm>
                <a:off x="54583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Shape 5670"/>
              <p:cNvSpPr/>
              <p:nvPr/>
            </p:nvSpPr>
            <p:spPr>
              <a:xfrm>
                <a:off x="545832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1" name="Shape 5671"/>
            <p:cNvGrpSpPr/>
            <p:nvPr/>
          </p:nvGrpSpPr>
          <p:grpSpPr>
            <a:xfrm rot="10800000">
              <a:off x="7828571" y="28707"/>
              <a:ext cx="1140783" cy="5086302"/>
              <a:chOff x="5458325" y="238125"/>
              <a:chExt cx="1174975" cy="5238750"/>
            </a:xfrm>
          </p:grpSpPr>
          <p:sp>
            <p:nvSpPr>
              <p:cNvPr id="5672" name="Shape 5672"/>
              <p:cNvSpPr/>
              <p:nvPr/>
            </p:nvSpPr>
            <p:spPr>
              <a:xfrm>
                <a:off x="545832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Shape 5673"/>
              <p:cNvSpPr/>
              <p:nvPr/>
            </p:nvSpPr>
            <p:spPr>
              <a:xfrm>
                <a:off x="54583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Shape 5674"/>
              <p:cNvSpPr/>
              <p:nvPr/>
            </p:nvSpPr>
            <p:spPr>
              <a:xfrm>
                <a:off x="545832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Shape 5675"/>
              <p:cNvSpPr/>
              <p:nvPr/>
            </p:nvSpPr>
            <p:spPr>
              <a:xfrm>
                <a:off x="54583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Shape 5676"/>
              <p:cNvSpPr/>
              <p:nvPr/>
            </p:nvSpPr>
            <p:spPr>
              <a:xfrm>
                <a:off x="545832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Shape 5677"/>
              <p:cNvSpPr/>
              <p:nvPr/>
            </p:nvSpPr>
            <p:spPr>
              <a:xfrm>
                <a:off x="54583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Shape 5678"/>
              <p:cNvSpPr/>
              <p:nvPr/>
            </p:nvSpPr>
            <p:spPr>
              <a:xfrm>
                <a:off x="54583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Shape 5679"/>
              <p:cNvSpPr/>
              <p:nvPr/>
            </p:nvSpPr>
            <p:spPr>
              <a:xfrm>
                <a:off x="54583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Shape 5680"/>
              <p:cNvSpPr/>
              <p:nvPr/>
            </p:nvSpPr>
            <p:spPr>
              <a:xfrm>
                <a:off x="54583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Shape 5681"/>
              <p:cNvSpPr/>
              <p:nvPr/>
            </p:nvSpPr>
            <p:spPr>
              <a:xfrm>
                <a:off x="54583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Shape 5682"/>
              <p:cNvSpPr/>
              <p:nvPr/>
            </p:nvSpPr>
            <p:spPr>
              <a:xfrm>
                <a:off x="54583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Shape 5683"/>
              <p:cNvSpPr/>
              <p:nvPr/>
            </p:nvSpPr>
            <p:spPr>
              <a:xfrm>
                <a:off x="54583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Shape 5684"/>
              <p:cNvSpPr/>
              <p:nvPr/>
            </p:nvSpPr>
            <p:spPr>
              <a:xfrm>
                <a:off x="54583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Shape 5685"/>
              <p:cNvSpPr/>
              <p:nvPr/>
            </p:nvSpPr>
            <p:spPr>
              <a:xfrm>
                <a:off x="56088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Shape 5686"/>
              <p:cNvSpPr/>
              <p:nvPr/>
            </p:nvSpPr>
            <p:spPr>
              <a:xfrm>
                <a:off x="560882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Shape 5687"/>
              <p:cNvSpPr/>
              <p:nvPr/>
            </p:nvSpPr>
            <p:spPr>
              <a:xfrm>
                <a:off x="56088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Shape 5688"/>
              <p:cNvSpPr/>
              <p:nvPr/>
            </p:nvSpPr>
            <p:spPr>
              <a:xfrm>
                <a:off x="5608825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Shape 5689"/>
              <p:cNvSpPr/>
              <p:nvPr/>
            </p:nvSpPr>
            <p:spPr>
              <a:xfrm>
                <a:off x="56088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Shape 5690"/>
              <p:cNvSpPr/>
              <p:nvPr/>
            </p:nvSpPr>
            <p:spPr>
              <a:xfrm>
                <a:off x="560882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Shape 5691"/>
              <p:cNvSpPr/>
              <p:nvPr/>
            </p:nvSpPr>
            <p:spPr>
              <a:xfrm>
                <a:off x="560882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Shape 5692"/>
              <p:cNvSpPr/>
              <p:nvPr/>
            </p:nvSpPr>
            <p:spPr>
              <a:xfrm>
                <a:off x="56088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Shape 5693"/>
              <p:cNvSpPr/>
              <p:nvPr/>
            </p:nvSpPr>
            <p:spPr>
              <a:xfrm>
                <a:off x="56088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Shape 5694"/>
              <p:cNvSpPr/>
              <p:nvPr/>
            </p:nvSpPr>
            <p:spPr>
              <a:xfrm>
                <a:off x="5608825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Shape 5695"/>
              <p:cNvSpPr/>
              <p:nvPr/>
            </p:nvSpPr>
            <p:spPr>
              <a:xfrm>
                <a:off x="560882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Shape 5696"/>
              <p:cNvSpPr/>
              <p:nvPr/>
            </p:nvSpPr>
            <p:spPr>
              <a:xfrm>
                <a:off x="560882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Shape 5697"/>
              <p:cNvSpPr/>
              <p:nvPr/>
            </p:nvSpPr>
            <p:spPr>
              <a:xfrm>
                <a:off x="56088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Shape 5698"/>
              <p:cNvSpPr/>
              <p:nvPr/>
            </p:nvSpPr>
            <p:spPr>
              <a:xfrm>
                <a:off x="560882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Shape 5699"/>
              <p:cNvSpPr/>
              <p:nvPr/>
            </p:nvSpPr>
            <p:spPr>
              <a:xfrm>
                <a:off x="56088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Shape 5700"/>
              <p:cNvSpPr/>
              <p:nvPr/>
            </p:nvSpPr>
            <p:spPr>
              <a:xfrm>
                <a:off x="56088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Shape 5701"/>
              <p:cNvSpPr/>
              <p:nvPr/>
            </p:nvSpPr>
            <p:spPr>
              <a:xfrm>
                <a:off x="56088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Shape 5702"/>
              <p:cNvSpPr/>
              <p:nvPr/>
            </p:nvSpPr>
            <p:spPr>
              <a:xfrm>
                <a:off x="560882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Shape 5703"/>
              <p:cNvSpPr/>
              <p:nvPr/>
            </p:nvSpPr>
            <p:spPr>
              <a:xfrm>
                <a:off x="560882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Shape 5704"/>
              <p:cNvSpPr/>
              <p:nvPr/>
            </p:nvSpPr>
            <p:spPr>
              <a:xfrm>
                <a:off x="56088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Shape 5705"/>
              <p:cNvSpPr/>
              <p:nvPr/>
            </p:nvSpPr>
            <p:spPr>
              <a:xfrm>
                <a:off x="56088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Shape 5706"/>
              <p:cNvSpPr/>
              <p:nvPr/>
            </p:nvSpPr>
            <p:spPr>
              <a:xfrm>
                <a:off x="56088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Shape 5707"/>
              <p:cNvSpPr/>
              <p:nvPr/>
            </p:nvSpPr>
            <p:spPr>
              <a:xfrm>
                <a:off x="560882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Shape 5708"/>
              <p:cNvSpPr/>
              <p:nvPr/>
            </p:nvSpPr>
            <p:spPr>
              <a:xfrm>
                <a:off x="56088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Shape 5709"/>
              <p:cNvSpPr/>
              <p:nvPr/>
            </p:nvSpPr>
            <p:spPr>
              <a:xfrm>
                <a:off x="560882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Shape 5710"/>
              <p:cNvSpPr/>
              <p:nvPr/>
            </p:nvSpPr>
            <p:spPr>
              <a:xfrm>
                <a:off x="560882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Shape 5711"/>
              <p:cNvSpPr/>
              <p:nvPr/>
            </p:nvSpPr>
            <p:spPr>
              <a:xfrm>
                <a:off x="5608825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Shape 5712"/>
              <p:cNvSpPr/>
              <p:nvPr/>
            </p:nvSpPr>
            <p:spPr>
              <a:xfrm>
                <a:off x="56088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Shape 5713"/>
              <p:cNvSpPr/>
              <p:nvPr/>
            </p:nvSpPr>
            <p:spPr>
              <a:xfrm>
                <a:off x="560882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Shape 5714"/>
              <p:cNvSpPr/>
              <p:nvPr/>
            </p:nvSpPr>
            <p:spPr>
              <a:xfrm>
                <a:off x="56088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Shape 5715"/>
              <p:cNvSpPr/>
              <p:nvPr/>
            </p:nvSpPr>
            <p:spPr>
              <a:xfrm>
                <a:off x="56088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Shape 5716"/>
              <p:cNvSpPr/>
              <p:nvPr/>
            </p:nvSpPr>
            <p:spPr>
              <a:xfrm>
                <a:off x="57593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Shape 5717"/>
              <p:cNvSpPr/>
              <p:nvPr/>
            </p:nvSpPr>
            <p:spPr>
              <a:xfrm>
                <a:off x="575935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Shape 5718"/>
              <p:cNvSpPr/>
              <p:nvPr/>
            </p:nvSpPr>
            <p:spPr>
              <a:xfrm>
                <a:off x="57593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Shape 5719"/>
              <p:cNvSpPr/>
              <p:nvPr/>
            </p:nvSpPr>
            <p:spPr>
              <a:xfrm>
                <a:off x="575935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Shape 5720"/>
              <p:cNvSpPr/>
              <p:nvPr/>
            </p:nvSpPr>
            <p:spPr>
              <a:xfrm>
                <a:off x="575935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Shape 5721"/>
              <p:cNvSpPr/>
              <p:nvPr/>
            </p:nvSpPr>
            <p:spPr>
              <a:xfrm>
                <a:off x="575935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Shape 5722"/>
              <p:cNvSpPr/>
              <p:nvPr/>
            </p:nvSpPr>
            <p:spPr>
              <a:xfrm>
                <a:off x="575935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Shape 5723"/>
              <p:cNvSpPr/>
              <p:nvPr/>
            </p:nvSpPr>
            <p:spPr>
              <a:xfrm>
                <a:off x="575935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Shape 5724"/>
              <p:cNvSpPr/>
              <p:nvPr/>
            </p:nvSpPr>
            <p:spPr>
              <a:xfrm>
                <a:off x="575935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Shape 5725"/>
              <p:cNvSpPr/>
              <p:nvPr/>
            </p:nvSpPr>
            <p:spPr>
              <a:xfrm>
                <a:off x="575935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Shape 5726"/>
              <p:cNvSpPr/>
              <p:nvPr/>
            </p:nvSpPr>
            <p:spPr>
              <a:xfrm>
                <a:off x="57593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Shape 5727"/>
              <p:cNvSpPr/>
              <p:nvPr/>
            </p:nvSpPr>
            <p:spPr>
              <a:xfrm>
                <a:off x="590985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Shape 5728"/>
              <p:cNvSpPr/>
              <p:nvPr/>
            </p:nvSpPr>
            <p:spPr>
              <a:xfrm>
                <a:off x="590985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Shape 5729"/>
              <p:cNvSpPr/>
              <p:nvPr/>
            </p:nvSpPr>
            <p:spPr>
              <a:xfrm>
                <a:off x="590985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Shape 5730"/>
              <p:cNvSpPr/>
              <p:nvPr/>
            </p:nvSpPr>
            <p:spPr>
              <a:xfrm>
                <a:off x="606037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Shape 5731"/>
              <p:cNvSpPr/>
              <p:nvPr/>
            </p:nvSpPr>
            <p:spPr>
              <a:xfrm>
                <a:off x="621087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Shape 5732"/>
              <p:cNvSpPr/>
              <p:nvPr/>
            </p:nvSpPr>
            <p:spPr>
              <a:xfrm>
                <a:off x="621087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Shape 5733"/>
              <p:cNvSpPr/>
              <p:nvPr/>
            </p:nvSpPr>
            <p:spPr>
              <a:xfrm>
                <a:off x="65119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4" name="Shape 5734"/>
            <p:cNvGrpSpPr/>
            <p:nvPr/>
          </p:nvGrpSpPr>
          <p:grpSpPr>
            <a:xfrm rot="10800000">
              <a:off x="7682451" y="28707"/>
              <a:ext cx="994639" cy="4940182"/>
              <a:chOff x="5759350" y="388625"/>
              <a:chExt cx="1024450" cy="5088250"/>
            </a:xfrm>
          </p:grpSpPr>
          <p:sp>
            <p:nvSpPr>
              <p:cNvPr id="5735" name="Shape 5735"/>
              <p:cNvSpPr/>
              <p:nvPr/>
            </p:nvSpPr>
            <p:spPr>
              <a:xfrm>
                <a:off x="575935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Shape 5736"/>
              <p:cNvSpPr/>
              <p:nvPr/>
            </p:nvSpPr>
            <p:spPr>
              <a:xfrm>
                <a:off x="575935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Shape 5737"/>
              <p:cNvSpPr/>
              <p:nvPr/>
            </p:nvSpPr>
            <p:spPr>
              <a:xfrm>
                <a:off x="575935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Shape 5738"/>
              <p:cNvSpPr/>
              <p:nvPr/>
            </p:nvSpPr>
            <p:spPr>
              <a:xfrm>
                <a:off x="575935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Shape 5739"/>
              <p:cNvSpPr/>
              <p:nvPr/>
            </p:nvSpPr>
            <p:spPr>
              <a:xfrm>
                <a:off x="575935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Shape 5740"/>
              <p:cNvSpPr/>
              <p:nvPr/>
            </p:nvSpPr>
            <p:spPr>
              <a:xfrm>
                <a:off x="57593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Shape 5741"/>
              <p:cNvSpPr/>
              <p:nvPr/>
            </p:nvSpPr>
            <p:spPr>
              <a:xfrm>
                <a:off x="575935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Shape 5742"/>
              <p:cNvSpPr/>
              <p:nvPr/>
            </p:nvSpPr>
            <p:spPr>
              <a:xfrm>
                <a:off x="590985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Shape 5743"/>
              <p:cNvSpPr/>
              <p:nvPr/>
            </p:nvSpPr>
            <p:spPr>
              <a:xfrm>
                <a:off x="590985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Shape 5744"/>
              <p:cNvSpPr/>
              <p:nvPr/>
            </p:nvSpPr>
            <p:spPr>
              <a:xfrm>
                <a:off x="590985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Shape 5745"/>
              <p:cNvSpPr/>
              <p:nvPr/>
            </p:nvSpPr>
            <p:spPr>
              <a:xfrm>
                <a:off x="590985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Shape 5746"/>
              <p:cNvSpPr/>
              <p:nvPr/>
            </p:nvSpPr>
            <p:spPr>
              <a:xfrm>
                <a:off x="590985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Shape 5747"/>
              <p:cNvSpPr/>
              <p:nvPr/>
            </p:nvSpPr>
            <p:spPr>
              <a:xfrm>
                <a:off x="590985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Shape 5748"/>
              <p:cNvSpPr/>
              <p:nvPr/>
            </p:nvSpPr>
            <p:spPr>
              <a:xfrm>
                <a:off x="590985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Shape 5749"/>
              <p:cNvSpPr/>
              <p:nvPr/>
            </p:nvSpPr>
            <p:spPr>
              <a:xfrm>
                <a:off x="590985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Shape 5750"/>
              <p:cNvSpPr/>
              <p:nvPr/>
            </p:nvSpPr>
            <p:spPr>
              <a:xfrm>
                <a:off x="590985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Shape 5751"/>
              <p:cNvSpPr/>
              <p:nvPr/>
            </p:nvSpPr>
            <p:spPr>
              <a:xfrm>
                <a:off x="590985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Shape 5752"/>
              <p:cNvSpPr/>
              <p:nvPr/>
            </p:nvSpPr>
            <p:spPr>
              <a:xfrm>
                <a:off x="590985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Shape 5753"/>
              <p:cNvSpPr/>
              <p:nvPr/>
            </p:nvSpPr>
            <p:spPr>
              <a:xfrm>
                <a:off x="590985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Shape 5754"/>
              <p:cNvSpPr/>
              <p:nvPr/>
            </p:nvSpPr>
            <p:spPr>
              <a:xfrm>
                <a:off x="590985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Shape 5755"/>
              <p:cNvSpPr/>
              <p:nvPr/>
            </p:nvSpPr>
            <p:spPr>
              <a:xfrm>
                <a:off x="590985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Shape 5756"/>
              <p:cNvSpPr/>
              <p:nvPr/>
            </p:nvSpPr>
            <p:spPr>
              <a:xfrm>
                <a:off x="590985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Shape 5757"/>
              <p:cNvSpPr/>
              <p:nvPr/>
            </p:nvSpPr>
            <p:spPr>
              <a:xfrm>
                <a:off x="5909850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Shape 5758"/>
              <p:cNvSpPr/>
              <p:nvPr/>
            </p:nvSpPr>
            <p:spPr>
              <a:xfrm>
                <a:off x="590985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Shape 5759"/>
              <p:cNvSpPr/>
              <p:nvPr/>
            </p:nvSpPr>
            <p:spPr>
              <a:xfrm>
                <a:off x="590985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Shape 5760"/>
              <p:cNvSpPr/>
              <p:nvPr/>
            </p:nvSpPr>
            <p:spPr>
              <a:xfrm>
                <a:off x="5909850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Shape 5761"/>
              <p:cNvSpPr/>
              <p:nvPr/>
            </p:nvSpPr>
            <p:spPr>
              <a:xfrm>
                <a:off x="606037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Shape 5762"/>
              <p:cNvSpPr/>
              <p:nvPr/>
            </p:nvSpPr>
            <p:spPr>
              <a:xfrm>
                <a:off x="606037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Shape 5763"/>
              <p:cNvSpPr/>
              <p:nvPr/>
            </p:nvSpPr>
            <p:spPr>
              <a:xfrm>
                <a:off x="606037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Shape 5764"/>
              <p:cNvSpPr/>
              <p:nvPr/>
            </p:nvSpPr>
            <p:spPr>
              <a:xfrm>
                <a:off x="60603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Shape 5765"/>
              <p:cNvSpPr/>
              <p:nvPr/>
            </p:nvSpPr>
            <p:spPr>
              <a:xfrm>
                <a:off x="606037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Shape 5766"/>
              <p:cNvSpPr/>
              <p:nvPr/>
            </p:nvSpPr>
            <p:spPr>
              <a:xfrm>
                <a:off x="606037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Shape 5767"/>
              <p:cNvSpPr/>
              <p:nvPr/>
            </p:nvSpPr>
            <p:spPr>
              <a:xfrm>
                <a:off x="606037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Shape 5768"/>
              <p:cNvSpPr/>
              <p:nvPr/>
            </p:nvSpPr>
            <p:spPr>
              <a:xfrm>
                <a:off x="606037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Shape 5769"/>
              <p:cNvSpPr/>
              <p:nvPr/>
            </p:nvSpPr>
            <p:spPr>
              <a:xfrm>
                <a:off x="606037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Shape 5770"/>
              <p:cNvSpPr/>
              <p:nvPr/>
            </p:nvSpPr>
            <p:spPr>
              <a:xfrm>
                <a:off x="60603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Shape 5771"/>
              <p:cNvSpPr/>
              <p:nvPr/>
            </p:nvSpPr>
            <p:spPr>
              <a:xfrm>
                <a:off x="606037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Shape 5772"/>
              <p:cNvSpPr/>
              <p:nvPr/>
            </p:nvSpPr>
            <p:spPr>
              <a:xfrm>
                <a:off x="606037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Shape 5773"/>
              <p:cNvSpPr/>
              <p:nvPr/>
            </p:nvSpPr>
            <p:spPr>
              <a:xfrm>
                <a:off x="606037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Shape 5774"/>
              <p:cNvSpPr/>
              <p:nvPr/>
            </p:nvSpPr>
            <p:spPr>
              <a:xfrm>
                <a:off x="606037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Shape 5775"/>
              <p:cNvSpPr/>
              <p:nvPr/>
            </p:nvSpPr>
            <p:spPr>
              <a:xfrm>
                <a:off x="60603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Shape 5776"/>
              <p:cNvSpPr/>
              <p:nvPr/>
            </p:nvSpPr>
            <p:spPr>
              <a:xfrm>
                <a:off x="606037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Shape 5777"/>
              <p:cNvSpPr/>
              <p:nvPr/>
            </p:nvSpPr>
            <p:spPr>
              <a:xfrm>
                <a:off x="606037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Shape 5778"/>
              <p:cNvSpPr/>
              <p:nvPr/>
            </p:nvSpPr>
            <p:spPr>
              <a:xfrm>
                <a:off x="60603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Shape 5779"/>
              <p:cNvSpPr/>
              <p:nvPr/>
            </p:nvSpPr>
            <p:spPr>
              <a:xfrm>
                <a:off x="606037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Shape 5780"/>
              <p:cNvSpPr/>
              <p:nvPr/>
            </p:nvSpPr>
            <p:spPr>
              <a:xfrm>
                <a:off x="606037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Shape 5781"/>
              <p:cNvSpPr/>
              <p:nvPr/>
            </p:nvSpPr>
            <p:spPr>
              <a:xfrm>
                <a:off x="60603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Shape 5782"/>
              <p:cNvSpPr/>
              <p:nvPr/>
            </p:nvSpPr>
            <p:spPr>
              <a:xfrm>
                <a:off x="606037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Shape 5783"/>
              <p:cNvSpPr/>
              <p:nvPr/>
            </p:nvSpPr>
            <p:spPr>
              <a:xfrm>
                <a:off x="606037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Shape 5784"/>
              <p:cNvSpPr/>
              <p:nvPr/>
            </p:nvSpPr>
            <p:spPr>
              <a:xfrm>
                <a:off x="606037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Shape 5785"/>
              <p:cNvSpPr/>
              <p:nvPr/>
            </p:nvSpPr>
            <p:spPr>
              <a:xfrm>
                <a:off x="60603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Shape 5786"/>
              <p:cNvSpPr/>
              <p:nvPr/>
            </p:nvSpPr>
            <p:spPr>
              <a:xfrm>
                <a:off x="606037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Shape 5787"/>
              <p:cNvSpPr/>
              <p:nvPr/>
            </p:nvSpPr>
            <p:spPr>
              <a:xfrm>
                <a:off x="621087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Shape 5788"/>
              <p:cNvSpPr/>
              <p:nvPr/>
            </p:nvSpPr>
            <p:spPr>
              <a:xfrm>
                <a:off x="621087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Shape 5789"/>
              <p:cNvSpPr/>
              <p:nvPr/>
            </p:nvSpPr>
            <p:spPr>
              <a:xfrm>
                <a:off x="621087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Shape 5790"/>
              <p:cNvSpPr/>
              <p:nvPr/>
            </p:nvSpPr>
            <p:spPr>
              <a:xfrm>
                <a:off x="621087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Shape 5791"/>
              <p:cNvSpPr/>
              <p:nvPr/>
            </p:nvSpPr>
            <p:spPr>
              <a:xfrm>
                <a:off x="621087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Shape 5792"/>
              <p:cNvSpPr/>
              <p:nvPr/>
            </p:nvSpPr>
            <p:spPr>
              <a:xfrm>
                <a:off x="621087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Shape 5793"/>
              <p:cNvSpPr/>
              <p:nvPr/>
            </p:nvSpPr>
            <p:spPr>
              <a:xfrm>
                <a:off x="621087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Shape 5794"/>
              <p:cNvSpPr/>
              <p:nvPr/>
            </p:nvSpPr>
            <p:spPr>
              <a:xfrm>
                <a:off x="621087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Shape 5795"/>
              <p:cNvSpPr/>
              <p:nvPr/>
            </p:nvSpPr>
            <p:spPr>
              <a:xfrm>
                <a:off x="621087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Shape 5796"/>
              <p:cNvSpPr/>
              <p:nvPr/>
            </p:nvSpPr>
            <p:spPr>
              <a:xfrm>
                <a:off x="621087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Shape 5797"/>
              <p:cNvSpPr/>
              <p:nvPr/>
            </p:nvSpPr>
            <p:spPr>
              <a:xfrm>
                <a:off x="621087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Shape 5798"/>
              <p:cNvSpPr/>
              <p:nvPr/>
            </p:nvSpPr>
            <p:spPr>
              <a:xfrm>
                <a:off x="621087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Shape 5799"/>
              <p:cNvSpPr/>
              <p:nvPr/>
            </p:nvSpPr>
            <p:spPr>
              <a:xfrm>
                <a:off x="621087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Shape 5800"/>
              <p:cNvSpPr/>
              <p:nvPr/>
            </p:nvSpPr>
            <p:spPr>
              <a:xfrm>
                <a:off x="621087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Shape 5801"/>
              <p:cNvSpPr/>
              <p:nvPr/>
            </p:nvSpPr>
            <p:spPr>
              <a:xfrm>
                <a:off x="621087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Shape 5802"/>
              <p:cNvSpPr/>
              <p:nvPr/>
            </p:nvSpPr>
            <p:spPr>
              <a:xfrm>
                <a:off x="621087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Shape 5803"/>
              <p:cNvSpPr/>
              <p:nvPr/>
            </p:nvSpPr>
            <p:spPr>
              <a:xfrm>
                <a:off x="621087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Shape 5804"/>
              <p:cNvSpPr/>
              <p:nvPr/>
            </p:nvSpPr>
            <p:spPr>
              <a:xfrm>
                <a:off x="621087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Shape 5805"/>
              <p:cNvSpPr/>
              <p:nvPr/>
            </p:nvSpPr>
            <p:spPr>
              <a:xfrm>
                <a:off x="621087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Shape 5806"/>
              <p:cNvSpPr/>
              <p:nvPr/>
            </p:nvSpPr>
            <p:spPr>
              <a:xfrm>
                <a:off x="621087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Shape 5807"/>
              <p:cNvSpPr/>
              <p:nvPr/>
            </p:nvSpPr>
            <p:spPr>
              <a:xfrm>
                <a:off x="636137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Shape 5808"/>
              <p:cNvSpPr/>
              <p:nvPr/>
            </p:nvSpPr>
            <p:spPr>
              <a:xfrm>
                <a:off x="636137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Shape 5809"/>
              <p:cNvSpPr/>
              <p:nvPr/>
            </p:nvSpPr>
            <p:spPr>
              <a:xfrm>
                <a:off x="636137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Shape 5810"/>
              <p:cNvSpPr/>
              <p:nvPr/>
            </p:nvSpPr>
            <p:spPr>
              <a:xfrm>
                <a:off x="636137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Shape 5811"/>
              <p:cNvSpPr/>
              <p:nvPr/>
            </p:nvSpPr>
            <p:spPr>
              <a:xfrm>
                <a:off x="636137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Shape 5812"/>
              <p:cNvSpPr/>
              <p:nvPr/>
            </p:nvSpPr>
            <p:spPr>
              <a:xfrm>
                <a:off x="636137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Shape 5813"/>
              <p:cNvSpPr/>
              <p:nvPr/>
            </p:nvSpPr>
            <p:spPr>
              <a:xfrm>
                <a:off x="636137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Shape 5814"/>
              <p:cNvSpPr/>
              <p:nvPr/>
            </p:nvSpPr>
            <p:spPr>
              <a:xfrm>
                <a:off x="636137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Shape 5815"/>
              <p:cNvSpPr/>
              <p:nvPr/>
            </p:nvSpPr>
            <p:spPr>
              <a:xfrm>
                <a:off x="636137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Shape 5816"/>
              <p:cNvSpPr/>
              <p:nvPr/>
            </p:nvSpPr>
            <p:spPr>
              <a:xfrm>
                <a:off x="636137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Shape 5817"/>
              <p:cNvSpPr/>
              <p:nvPr/>
            </p:nvSpPr>
            <p:spPr>
              <a:xfrm>
                <a:off x="636137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Shape 5818"/>
              <p:cNvSpPr/>
              <p:nvPr/>
            </p:nvSpPr>
            <p:spPr>
              <a:xfrm>
                <a:off x="636137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Shape 5819"/>
              <p:cNvSpPr/>
              <p:nvPr/>
            </p:nvSpPr>
            <p:spPr>
              <a:xfrm>
                <a:off x="636137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Shape 5820"/>
              <p:cNvSpPr/>
              <p:nvPr/>
            </p:nvSpPr>
            <p:spPr>
              <a:xfrm>
                <a:off x="636137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Shape 5821"/>
              <p:cNvSpPr/>
              <p:nvPr/>
            </p:nvSpPr>
            <p:spPr>
              <a:xfrm>
                <a:off x="636137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Shape 5822"/>
              <p:cNvSpPr/>
              <p:nvPr/>
            </p:nvSpPr>
            <p:spPr>
              <a:xfrm>
                <a:off x="636137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Shape 5823"/>
              <p:cNvSpPr/>
              <p:nvPr/>
            </p:nvSpPr>
            <p:spPr>
              <a:xfrm>
                <a:off x="636137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Shape 5824"/>
              <p:cNvSpPr/>
              <p:nvPr/>
            </p:nvSpPr>
            <p:spPr>
              <a:xfrm>
                <a:off x="636137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Shape 5825"/>
              <p:cNvSpPr/>
              <p:nvPr/>
            </p:nvSpPr>
            <p:spPr>
              <a:xfrm>
                <a:off x="65119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Shape 5826"/>
              <p:cNvSpPr/>
              <p:nvPr/>
            </p:nvSpPr>
            <p:spPr>
              <a:xfrm>
                <a:off x="65119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Shape 5827"/>
              <p:cNvSpPr/>
              <p:nvPr/>
            </p:nvSpPr>
            <p:spPr>
              <a:xfrm>
                <a:off x="65119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Shape 5828"/>
              <p:cNvSpPr/>
              <p:nvPr/>
            </p:nvSpPr>
            <p:spPr>
              <a:xfrm>
                <a:off x="65119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Shape 5829"/>
              <p:cNvSpPr/>
              <p:nvPr/>
            </p:nvSpPr>
            <p:spPr>
              <a:xfrm>
                <a:off x="65119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Shape 5830"/>
              <p:cNvSpPr/>
              <p:nvPr/>
            </p:nvSpPr>
            <p:spPr>
              <a:xfrm>
                <a:off x="65119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Shape 5831"/>
              <p:cNvSpPr/>
              <p:nvPr/>
            </p:nvSpPr>
            <p:spPr>
              <a:xfrm>
                <a:off x="65119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Shape 5832"/>
              <p:cNvSpPr/>
              <p:nvPr/>
            </p:nvSpPr>
            <p:spPr>
              <a:xfrm>
                <a:off x="65119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Shape 5833"/>
              <p:cNvSpPr/>
              <p:nvPr/>
            </p:nvSpPr>
            <p:spPr>
              <a:xfrm>
                <a:off x="666240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Shape 5834"/>
              <p:cNvSpPr/>
              <p:nvPr/>
            </p:nvSpPr>
            <p:spPr>
              <a:xfrm>
                <a:off x="666240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Shape 5835"/>
              <p:cNvSpPr/>
              <p:nvPr/>
            </p:nvSpPr>
            <p:spPr>
              <a:xfrm>
                <a:off x="666240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6" name="Shape 5836"/>
            <p:cNvGrpSpPr/>
            <p:nvPr/>
          </p:nvGrpSpPr>
          <p:grpSpPr>
            <a:xfrm rot="10800000">
              <a:off x="7682451" y="28707"/>
              <a:ext cx="1140783" cy="5086302"/>
              <a:chOff x="5608825" y="238125"/>
              <a:chExt cx="1174975" cy="5238750"/>
            </a:xfrm>
          </p:grpSpPr>
          <p:sp>
            <p:nvSpPr>
              <p:cNvPr id="5837" name="Shape 5837"/>
              <p:cNvSpPr/>
              <p:nvPr/>
            </p:nvSpPr>
            <p:spPr>
              <a:xfrm>
                <a:off x="5608825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Shape 5838"/>
              <p:cNvSpPr/>
              <p:nvPr/>
            </p:nvSpPr>
            <p:spPr>
              <a:xfrm>
                <a:off x="56088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Shape 5839"/>
              <p:cNvSpPr/>
              <p:nvPr/>
            </p:nvSpPr>
            <p:spPr>
              <a:xfrm>
                <a:off x="56088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Shape 5840"/>
              <p:cNvSpPr/>
              <p:nvPr/>
            </p:nvSpPr>
            <p:spPr>
              <a:xfrm>
                <a:off x="56088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Shape 5841"/>
              <p:cNvSpPr/>
              <p:nvPr/>
            </p:nvSpPr>
            <p:spPr>
              <a:xfrm>
                <a:off x="575935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Shape 5842"/>
              <p:cNvSpPr/>
              <p:nvPr/>
            </p:nvSpPr>
            <p:spPr>
              <a:xfrm>
                <a:off x="57593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Shape 5843"/>
              <p:cNvSpPr/>
              <p:nvPr/>
            </p:nvSpPr>
            <p:spPr>
              <a:xfrm>
                <a:off x="575935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Shape 5844"/>
              <p:cNvSpPr/>
              <p:nvPr/>
            </p:nvSpPr>
            <p:spPr>
              <a:xfrm>
                <a:off x="575935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Shape 5845"/>
              <p:cNvSpPr/>
              <p:nvPr/>
            </p:nvSpPr>
            <p:spPr>
              <a:xfrm>
                <a:off x="57593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Shape 5846"/>
              <p:cNvSpPr/>
              <p:nvPr/>
            </p:nvSpPr>
            <p:spPr>
              <a:xfrm>
                <a:off x="575935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Shape 5847"/>
              <p:cNvSpPr/>
              <p:nvPr/>
            </p:nvSpPr>
            <p:spPr>
              <a:xfrm>
                <a:off x="575935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Shape 5848"/>
              <p:cNvSpPr/>
              <p:nvPr/>
            </p:nvSpPr>
            <p:spPr>
              <a:xfrm>
                <a:off x="57593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Shape 5849"/>
              <p:cNvSpPr/>
              <p:nvPr/>
            </p:nvSpPr>
            <p:spPr>
              <a:xfrm>
                <a:off x="575935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Shape 5850"/>
              <p:cNvSpPr/>
              <p:nvPr/>
            </p:nvSpPr>
            <p:spPr>
              <a:xfrm>
                <a:off x="57593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Shape 5851"/>
              <p:cNvSpPr/>
              <p:nvPr/>
            </p:nvSpPr>
            <p:spPr>
              <a:xfrm>
                <a:off x="575935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Shape 5852"/>
              <p:cNvSpPr/>
              <p:nvPr/>
            </p:nvSpPr>
            <p:spPr>
              <a:xfrm>
                <a:off x="575935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Shape 5853"/>
              <p:cNvSpPr/>
              <p:nvPr/>
            </p:nvSpPr>
            <p:spPr>
              <a:xfrm>
                <a:off x="575935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Shape 5854"/>
              <p:cNvSpPr/>
              <p:nvPr/>
            </p:nvSpPr>
            <p:spPr>
              <a:xfrm>
                <a:off x="57593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Shape 5855"/>
              <p:cNvSpPr/>
              <p:nvPr/>
            </p:nvSpPr>
            <p:spPr>
              <a:xfrm>
                <a:off x="575935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Shape 5856"/>
              <p:cNvSpPr/>
              <p:nvPr/>
            </p:nvSpPr>
            <p:spPr>
              <a:xfrm>
                <a:off x="575935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Shape 5857"/>
              <p:cNvSpPr/>
              <p:nvPr/>
            </p:nvSpPr>
            <p:spPr>
              <a:xfrm>
                <a:off x="57593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Shape 5858"/>
              <p:cNvSpPr/>
              <p:nvPr/>
            </p:nvSpPr>
            <p:spPr>
              <a:xfrm>
                <a:off x="590985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Shape 5859"/>
              <p:cNvSpPr/>
              <p:nvPr/>
            </p:nvSpPr>
            <p:spPr>
              <a:xfrm>
                <a:off x="5909850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Shape 5860"/>
              <p:cNvSpPr/>
              <p:nvPr/>
            </p:nvSpPr>
            <p:spPr>
              <a:xfrm>
                <a:off x="590985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Shape 5861"/>
              <p:cNvSpPr/>
              <p:nvPr/>
            </p:nvSpPr>
            <p:spPr>
              <a:xfrm>
                <a:off x="590985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Shape 5862"/>
              <p:cNvSpPr/>
              <p:nvPr/>
            </p:nvSpPr>
            <p:spPr>
              <a:xfrm>
                <a:off x="590985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Shape 5863"/>
              <p:cNvSpPr/>
              <p:nvPr/>
            </p:nvSpPr>
            <p:spPr>
              <a:xfrm>
                <a:off x="590985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Shape 5864"/>
              <p:cNvSpPr/>
              <p:nvPr/>
            </p:nvSpPr>
            <p:spPr>
              <a:xfrm>
                <a:off x="590985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Shape 5865"/>
              <p:cNvSpPr/>
              <p:nvPr/>
            </p:nvSpPr>
            <p:spPr>
              <a:xfrm>
                <a:off x="590985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Shape 5866"/>
              <p:cNvSpPr/>
              <p:nvPr/>
            </p:nvSpPr>
            <p:spPr>
              <a:xfrm>
                <a:off x="5909850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Shape 5867"/>
              <p:cNvSpPr/>
              <p:nvPr/>
            </p:nvSpPr>
            <p:spPr>
              <a:xfrm>
                <a:off x="590985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Shape 5868"/>
              <p:cNvSpPr/>
              <p:nvPr/>
            </p:nvSpPr>
            <p:spPr>
              <a:xfrm>
                <a:off x="590985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Shape 5869"/>
              <p:cNvSpPr/>
              <p:nvPr/>
            </p:nvSpPr>
            <p:spPr>
              <a:xfrm>
                <a:off x="590985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Shape 5870"/>
              <p:cNvSpPr/>
              <p:nvPr/>
            </p:nvSpPr>
            <p:spPr>
              <a:xfrm>
                <a:off x="590985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Shape 5871"/>
              <p:cNvSpPr/>
              <p:nvPr/>
            </p:nvSpPr>
            <p:spPr>
              <a:xfrm>
                <a:off x="60603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Shape 5872"/>
              <p:cNvSpPr/>
              <p:nvPr/>
            </p:nvSpPr>
            <p:spPr>
              <a:xfrm>
                <a:off x="606037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Shape 5873"/>
              <p:cNvSpPr/>
              <p:nvPr/>
            </p:nvSpPr>
            <p:spPr>
              <a:xfrm>
                <a:off x="606037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Shape 5874"/>
              <p:cNvSpPr/>
              <p:nvPr/>
            </p:nvSpPr>
            <p:spPr>
              <a:xfrm>
                <a:off x="606037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Shape 5875"/>
              <p:cNvSpPr/>
              <p:nvPr/>
            </p:nvSpPr>
            <p:spPr>
              <a:xfrm>
                <a:off x="606037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Shape 5876"/>
              <p:cNvSpPr/>
              <p:nvPr/>
            </p:nvSpPr>
            <p:spPr>
              <a:xfrm>
                <a:off x="606037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Shape 5877"/>
              <p:cNvSpPr/>
              <p:nvPr/>
            </p:nvSpPr>
            <p:spPr>
              <a:xfrm>
                <a:off x="606037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Shape 5878"/>
              <p:cNvSpPr/>
              <p:nvPr/>
            </p:nvSpPr>
            <p:spPr>
              <a:xfrm>
                <a:off x="606037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Shape 5879"/>
              <p:cNvSpPr/>
              <p:nvPr/>
            </p:nvSpPr>
            <p:spPr>
              <a:xfrm>
                <a:off x="621087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Shape 5880"/>
              <p:cNvSpPr/>
              <p:nvPr/>
            </p:nvSpPr>
            <p:spPr>
              <a:xfrm>
                <a:off x="621087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Shape 5881"/>
              <p:cNvSpPr/>
              <p:nvPr/>
            </p:nvSpPr>
            <p:spPr>
              <a:xfrm>
                <a:off x="621087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Shape 5882"/>
              <p:cNvSpPr/>
              <p:nvPr/>
            </p:nvSpPr>
            <p:spPr>
              <a:xfrm>
                <a:off x="621087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Shape 5883"/>
              <p:cNvSpPr/>
              <p:nvPr/>
            </p:nvSpPr>
            <p:spPr>
              <a:xfrm>
                <a:off x="621087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Shape 5884"/>
              <p:cNvSpPr/>
              <p:nvPr/>
            </p:nvSpPr>
            <p:spPr>
              <a:xfrm>
                <a:off x="636137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Shape 5885"/>
              <p:cNvSpPr/>
              <p:nvPr/>
            </p:nvSpPr>
            <p:spPr>
              <a:xfrm>
                <a:off x="636137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Shape 5886"/>
              <p:cNvSpPr/>
              <p:nvPr/>
            </p:nvSpPr>
            <p:spPr>
              <a:xfrm>
                <a:off x="666240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003B55"/>
        </a:solidFill>
      </p:bgPr>
    </p:bg>
    <p:spTree>
      <p:nvGrpSpPr>
        <p:cNvPr id="5887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8" name="Shape 588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889" name="Shape 5889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0" name="Shape 5890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1" name="Shape 5891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2" name="Shape 5892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3" name="Shape 5893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4" name="Shape 5894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5" name="Shape 5895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6" name="Shape 5896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7" name="Shape 5897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8" name="Shape 5898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9" name="Shape 5899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0" name="Shape 5900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1" name="Shape 5901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2" name="Shape 5902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3" name="Shape 5903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4" name="Shape 5904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5" name="Shape 5905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6" name="Shape 5906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7" name="Shape 5907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8" name="Shape 5908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9" name="Shape 5909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0" name="Shape 5910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1" name="Shape 5911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2" name="Shape 5912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3" name="Shape 5913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4" name="Shape 5914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5" name="Shape 5915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6" name="Shape 5916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7" name="Shape 5917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8" name="Shape 5918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9" name="Shape 5919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0" name="Shape 5920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1" name="Shape 5921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2" name="Shape 5922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3" name="Shape 5923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4" name="Shape 5924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5" name="Shape 5925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6" name="Shape 5926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7" name="Shape 5927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8" name="Shape 5928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9" name="Shape 5929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0" name="Shape 5930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1" name="Shape 5931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2" name="Shape 5932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3" name="Shape 5933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4" name="Shape 5934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5" name="Shape 5935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6" name="Shape 5936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7" name="Shape 5937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8" name="Shape 5938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9" name="Shape 5939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0" name="Shape 5940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1" name="Shape 5941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2" name="Shape 5942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3" name="Shape 5943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4" name="Shape 5944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5" name="Shape 5945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6" name="Shape 594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947" name="Shape 5947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8" name="Shape 5948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9" name="Shape 5949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0" name="Shape 5950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1" name="Shape 5951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2" name="Shape 5952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3" name="Shape 5953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4" name="Shape 5954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5" name="Shape 5955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6" name="Shape 5956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7" name="Shape 5957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8" name="Shape 5958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9" name="Shape 5959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0" name="Shape 5960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1" name="Shape 5961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2" name="Shape 5962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3" name="Shape 5963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4" name="Shape 5964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5" name="Shape 5965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6" name="Shape 5966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7" name="Shape 5967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8" name="Shape 5968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9" name="Shape 5969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0" name="Shape 5970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1" name="Shape 5971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2" name="Shape 5972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3" name="Shape 5973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4" name="Shape 5974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5" name="Shape 5975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6" name="Shape 5976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7" name="Shape 5977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8" name="Shape 5978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9" name="Shape 5979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0" name="Shape 5980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1" name="Shape 5981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2" name="Shape 5982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3" name="Shape 5983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4" name="Shape 5984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5" name="Shape 5985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6" name="Shape 5986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7" name="Shape 5987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8" name="Shape 5988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9" name="Shape 5989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0" name="Shape 5990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1" name="Shape 5991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2" name="Shape 5992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3" name="Shape 5993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4" name="Shape 5994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5" name="Shape 5995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6" name="Shape 5996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7" name="Shape 5997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8" name="Shape 5998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9" name="Shape 5999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0" name="Shape 6000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1" name="Shape 6001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2" name="Shape 6002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3" name="Shape 6003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4" name="Shape 6004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5" name="Shape 6005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6" name="Shape 6006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7" name="Shape 6007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8" name="Shape 6008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9" name="Shape 600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010" name="Shape 6010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1" name="Shape 6011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2" name="Shape 6012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3" name="Shape 6013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4" name="Shape 6014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5" name="Shape 6015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6" name="Shape 6016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7" name="Shape 6017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8" name="Shape 6018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9" name="Shape 6019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0" name="Shape 6020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1" name="Shape 6021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2" name="Shape 6022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3" name="Shape 6023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4" name="Shape 6024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5" name="Shape 6025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6" name="Shape 6026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7" name="Shape 6027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8" name="Shape 6028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9" name="Shape 6029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0" name="Shape 6030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1" name="Shape 6031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2" name="Shape 6032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3" name="Shape 6033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4" name="Shape 6034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5" name="Shape 6035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6" name="Shape 6036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7" name="Shape 6037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8" name="Shape 6038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9" name="Shape 6039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0" name="Shape 6040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1" name="Shape 6041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2" name="Shape 6042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3" name="Shape 6043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4" name="Shape 6044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5" name="Shape 6045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6" name="Shape 6046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7" name="Shape 6047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8" name="Shape 6048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9" name="Shape 6049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0" name="Shape 6050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1" name="Shape 6051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2" name="Shape 6052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3" name="Shape 6053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4" name="Shape 6054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5" name="Shape 6055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6" name="Shape 6056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7" name="Shape 6057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8" name="Shape 6058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9" name="Shape 6059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0" name="Shape 6060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1" name="Shape 6061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2" name="Shape 6062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3" name="Shape 6063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4" name="Shape 6064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5" name="Shape 6065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6" name="Shape 6066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7" name="Shape 6067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8" name="Shape 6068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9" name="Shape 6069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0" name="Shape 6070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1" name="Shape 6071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2" name="Shape 6072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3" name="Shape 6073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4" name="Shape 6074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5" name="Shape 6075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6" name="Shape 6076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7" name="Shape 6077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8" name="Shape 6078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9" name="Shape 6079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0" name="Shape 6080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1" name="Shape 6081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2" name="Shape 6082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3" name="Shape 6083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4" name="Shape 6084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5" name="Shape 6085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6" name="Shape 6086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7" name="Shape 6087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8" name="Shape 6088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9" name="Shape 6089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0" name="Shape 6090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1" name="Shape 6091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2" name="Shape 6092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3" name="Shape 6093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4" name="Shape 6094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5" name="Shape 6095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6" name="Shape 6096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7" name="Shape 6097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8" name="Shape 6098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9" name="Shape 6099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0" name="Shape 6100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1" name="Shape 6101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2" name="Shape 6102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3" name="Shape 6103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4" name="Shape 6104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5" name="Shape 6105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6" name="Shape 6106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7" name="Shape 6107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8" name="Shape 6108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9" name="Shape 6109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0" name="Shape 6110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1" name="Shape 61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6112" name="Shape 6112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3" name="Shape 6113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4" name="Shape 6114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5" name="Shape 6115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6" name="Shape 6116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7" name="Shape 6117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8" name="Shape 6118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9" name="Shape 6119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0" name="Shape 6120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1" name="Shape 6121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2" name="Shape 6122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3" name="Shape 6123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4" name="Shape 6124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5" name="Shape 6125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6" name="Shape 6126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7" name="Shape 6127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8" name="Shape 6128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9" name="Shape 6129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0" name="Shape 6130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1" name="Shape 6131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2" name="Shape 6132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3" name="Shape 6133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4" name="Shape 6134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5" name="Shape 6135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6" name="Shape 6136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7" name="Shape 6137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8" name="Shape 6138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9" name="Shape 6139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0" name="Shape 6140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1" name="Shape 6141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2" name="Shape 6142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3" name="Shape 6143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4" name="Shape 6144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5" name="Shape 6145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6" name="Shape 6146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7" name="Shape 6147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8" name="Shape 6148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9" name="Shape 6149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0" name="Shape 6150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1" name="Shape 6151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2" name="Shape 6152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3" name="Shape 6153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4" name="Shape 6154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5" name="Shape 6155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6" name="Shape 6156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7" name="Shape 6157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8" name="Shape 6158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9" name="Shape 6159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0" name="Shape 6160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1" name="Shape 6161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62" name="Shape 61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bg>
      <p:bgPr>
        <a:solidFill>
          <a:srgbClr val="1D1D1B"/>
        </a:solidFill>
      </p:bgPr>
    </p:bg>
    <p:spTree>
      <p:nvGrpSpPr>
        <p:cNvPr id="6163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4" name="Shape 6164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6165" name="Shape 6165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6" name="Shape 6166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7" name="Shape 6167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8" name="Shape 6168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9" name="Shape 6169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0" name="Shape 617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1" name="Shape 6171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2" name="Shape 617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3" name="Shape 6173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4" name="Shape 6174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5" name="Shape 6175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6" name="Shape 6176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7" name="Shape 6177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8" name="Shape 6178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9" name="Shape 6179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0" name="Shape 618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1" name="Shape 6181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2" name="Shape 618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3" name="Shape 6183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4" name="Shape 6184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5" name="Shape 6185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6" name="Shape 6186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7" name="Shape 6187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8" name="Shape 6188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9" name="Shape 6189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0" name="Shape 619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1" name="Shape 6191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2" name="Shape 619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3" name="Shape 6193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4" name="Shape 6194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5" name="Shape 6195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6" name="Shape 6196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7" name="Shape 6197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8" name="Shape 6198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9" name="Shape 6199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0" name="Shape 620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1" name="Shape 6201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2" name="Shape 620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3" name="Shape 6203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4" name="Shape 6204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5" name="Shape 6205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6" name="Shape 6206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7" name="Shape 6207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8" name="Shape 6208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9" name="Shape 6209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0" name="Shape 621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1" name="Shape 6211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2" name="Shape 62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3" name="Shape 6213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4" name="Shape 6214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5" name="Shape 6215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6" name="Shape 6216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7" name="Shape 6217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8" name="Shape 6218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9" name="Shape 6219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0" name="Shape 622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1" name="Shape 6221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2" name="Shape 622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3" name="Shape 6223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4" name="Shape 6224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5" name="Shape 6225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6" name="Shape 6226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7" name="Shape 6227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8" name="Shape 6228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9" name="Shape 6229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0" name="Shape 623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1" name="Shape 6231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2" name="Shape 623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3" name="Shape 6233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4" name="Shape 6234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5" name="Shape 6235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6" name="Shape 6236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7" name="Shape 6237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8" name="Shape 6238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9" name="Shape 6239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0" name="Shape 624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1" name="Shape 6241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2" name="Shape 624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3" name="Shape 6243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4" name="Shape 6244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5" name="Shape 6245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6" name="Shape 6246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7" name="Shape 6247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8" name="Shape 6248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9" name="Shape 6249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0" name="Shape 625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1" name="Shape 6251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2" name="Shape 625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3" name="Shape 6253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4" name="Shape 6254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5" name="Shape 6255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6" name="Shape 6256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7" name="Shape 6257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8" name="Shape 6258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9" name="Shape 6259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0" name="Shape 626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1" name="Shape 6261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2" name="Shape 626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3" name="Shape 6263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4" name="Shape 6264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5" name="Shape 6265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6" name="Shape 6266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7" name="Shape 6267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8" name="Shape 6268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9" name="Shape 6269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0" name="Shape 627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1" name="Shape 6271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2" name="Shape 627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3" name="Shape 6273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4" name="Shape 6274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5" name="Shape 6275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6" name="Shape 6276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7" name="Shape 6277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8" name="Shape 6278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9" name="Shape 6279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0" name="Shape 628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1" name="Shape 6281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2" name="Shape 628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3" name="Shape 6283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4" name="Shape 6284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5" name="Shape 6285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6" name="Shape 6286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7" name="Shape 6287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8" name="Shape 6288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9" name="Shape 6289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0" name="Shape 629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1" name="Shape 6291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2" name="Shape 629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3" name="Shape 6293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4" name="Shape 6294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5" name="Shape 6295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6" name="Shape 6296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7" name="Shape 6297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8" name="Shape 6298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9" name="Shape 6299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0" name="Shape 630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1" name="Shape 6301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2" name="Shape 630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3" name="Shape 6303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4" name="Shape 6304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5" name="Shape 6305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6" name="Shape 6306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7" name="Shape 6307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8" name="Shape 6308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9" name="Shape 6309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0" name="Shape 631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1" name="Shape 6311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2" name="Shape 63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3" name="Shape 6313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4" name="Shape 6314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5" name="Shape 6315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6" name="Shape 6316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7" name="Shape 6317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8" name="Shape 6318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9" name="Shape 6319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0" name="Shape 632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1" name="Shape 6321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2" name="Shape 632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3" name="Shape 6323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4" name="Shape 6324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5" name="Shape 6325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6" name="Shape 6326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6327" name="Shape 6327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8" name="Shape 6328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9" name="Shape 6329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0" name="Shape 633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1" name="Shape 6331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2" name="Shape 633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3" name="Shape 6333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4" name="Shape 6334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5" name="Shape 6335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6" name="Shape 6336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7" name="Shape 6337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8" name="Shape 6338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9" name="Shape 6339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0" name="Shape 634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1" name="Shape 6341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2" name="Shape 634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3" name="Shape 6343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4" name="Shape 6344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5" name="Shape 6345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6" name="Shape 6346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7" name="Shape 6347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8" name="Shape 6348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9" name="Shape 6349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0" name="Shape 635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1" name="Shape 6351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2" name="Shape 635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3" name="Shape 6353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4" name="Shape 6354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5" name="Shape 6355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6" name="Shape 6356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7" name="Shape 6357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8" name="Shape 6358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9" name="Shape 6359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0" name="Shape 636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1" name="Shape 6361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2" name="Shape 636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3" name="Shape 6363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4" name="Shape 6364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5" name="Shape 6365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6" name="Shape 6366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7" name="Shape 6367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8" name="Shape 6368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9" name="Shape 6369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0" name="Shape 637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1" name="Shape 6371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2" name="Shape 637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3" name="Shape 6373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4" name="Shape 6374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5" name="Shape 6375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6" name="Shape 6376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7" name="Shape 6377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8" name="Shape 6378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9" name="Shape 6379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0" name="Shape 638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1" name="Shape 6381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2" name="Shape 638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3" name="Shape 6383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4" name="Shape 6384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5" name="Shape 6385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6" name="Shape 6386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7" name="Shape 6387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8" name="Shape 6388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9" name="Shape 6389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0" name="Shape 639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1" name="Shape 6391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2" name="Shape 639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3" name="Shape 6393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4" name="Shape 6394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5" name="Shape 6395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6" name="Shape 6396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7" name="Shape 6397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8" name="Shape 6398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9" name="Shape 6399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0" name="Shape 640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1" name="Shape 6401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2" name="Shape 640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3" name="Shape 6403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4" name="Shape 6404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5" name="Shape 6405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6" name="Shape 6406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7" name="Shape 6407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8" name="Shape 6408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9" name="Shape 6409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0" name="Shape 641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1" name="Shape 6411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2" name="Shape 64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3" name="Shape 6413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4" name="Shape 6414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5" name="Shape 6415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6" name="Shape 6416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7" name="Shape 6417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8" name="Shape 6418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9" name="Shape 6419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0" name="Shape 642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1" name="Shape 6421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2" name="Shape 642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3" name="Shape 6423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4" name="Shape 6424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5" name="Shape 6425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6" name="Shape 6426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7" name="Shape 6427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8" name="Shape 6428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9" name="Shape 6429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0" name="Shape 643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1" name="Shape 6431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2" name="Shape 643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3" name="Shape 6433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4" name="Shape 6434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5" name="Shape 6435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6" name="Shape 6436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7" name="Shape 6437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8" name="Shape 6438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9" name="Shape 6439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0" name="Shape 644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1" name="Shape 6441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2" name="Shape 644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3" name="Shape 6443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4" name="Shape 6444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5" name="Shape 6445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6" name="Shape 6446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7" name="Shape 6447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8" name="Shape 6448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9" name="Shape 6449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0" name="Shape 645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1" name="Shape 6451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2" name="Shape 645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3" name="Shape 6453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4" name="Shape 6454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5" name="Shape 6455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6" name="Shape 6456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7" name="Shape 6457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8" name="Shape 6458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9" name="Shape 6459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0" name="Shape 646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1" name="Shape 6461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2" name="Shape 646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3" name="Shape 6463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4" name="Shape 6464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5" name="Shape 6465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6" name="Shape 6466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7" name="Shape 6467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8" name="Shape 6468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9" name="Shape 6469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0" name="Shape 647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1" name="Shape 6471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2" name="Shape 647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3" name="Shape 6473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4" name="Shape 6474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5" name="Shape 6475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6" name="Shape 6476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7" name="Shape 6477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8" name="Shape 6478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9" name="Shape 6479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0" name="Shape 648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1" name="Shape 6481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2" name="Shape 648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3" name="Shape 6483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4" name="Shape 6484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5" name="Shape 6485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6" name="Shape 6486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7" name="Shape 6487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88" name="Shape 648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 1">
    <p:bg>
      <p:bgPr>
        <a:noFill/>
      </p:bgPr>
    </p:bg>
    <p:spTree>
      <p:nvGrpSpPr>
        <p:cNvPr id="6489" name="Shape 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0" name="Shape 6490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6491" name="Shape 6491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2" name="Shape 649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3" name="Shape 6493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4" name="Shape 6494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5" name="Shape 6495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6" name="Shape 6496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7" name="Shape 6497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8" name="Shape 6498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9" name="Shape 6499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0" name="Shape 650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1" name="Shape 6501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2" name="Shape 650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3" name="Shape 6503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4" name="Shape 6504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5" name="Shape 6505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6" name="Shape 6506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7" name="Shape 6507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8" name="Shape 6508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9" name="Shape 6509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0" name="Shape 651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1" name="Shape 6511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2" name="Shape 65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3" name="Shape 6513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4" name="Shape 6514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5" name="Shape 6515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6" name="Shape 6516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7" name="Shape 6517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8" name="Shape 6518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9" name="Shape 6519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0" name="Shape 652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1" name="Shape 6521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2" name="Shape 652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3" name="Shape 6523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4" name="Shape 6524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5" name="Shape 6525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6" name="Shape 6526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7" name="Shape 6527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8" name="Shape 6528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9" name="Shape 6529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0" name="Shape 653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1" name="Shape 6531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2" name="Shape 653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3" name="Shape 6533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4" name="Shape 6534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5" name="Shape 6535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6" name="Shape 6536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7" name="Shape 6537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8" name="Shape 6538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9" name="Shape 6539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0" name="Shape 654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1" name="Shape 6541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2" name="Shape 654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3" name="Shape 6543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4" name="Shape 6544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5" name="Shape 6545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6" name="Shape 6546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7" name="Shape 6547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8" name="Shape 6548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9" name="Shape 6549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0" name="Shape 655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1" name="Shape 6551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2" name="Shape 655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3" name="Shape 6553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4" name="Shape 6554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5" name="Shape 6555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6" name="Shape 6556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7" name="Shape 6557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8" name="Shape 6558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9" name="Shape 6559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0" name="Shape 656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1" name="Shape 6561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2" name="Shape 656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3" name="Shape 6563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4" name="Shape 6564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5" name="Shape 6565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6" name="Shape 6566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7" name="Shape 6567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8" name="Shape 6568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9" name="Shape 6569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0" name="Shape 657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1" name="Shape 6571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2" name="Shape 657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3" name="Shape 6573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4" name="Shape 6574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5" name="Shape 6575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6" name="Shape 6576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7" name="Shape 6577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8" name="Shape 6578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9" name="Shape 6579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0" name="Shape 658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1" name="Shape 6581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2" name="Shape 658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3" name="Shape 6583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4" name="Shape 6584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5" name="Shape 6585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6" name="Shape 6586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7" name="Shape 6587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8" name="Shape 6588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9" name="Shape 6589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0" name="Shape 659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1" name="Shape 6591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2" name="Shape 659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3" name="Shape 6593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4" name="Shape 6594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5" name="Shape 6595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6" name="Shape 6596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7" name="Shape 6597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8" name="Shape 6598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9" name="Shape 6599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0" name="Shape 660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1" name="Shape 6601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2" name="Shape 660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3" name="Shape 6603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4" name="Shape 6604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5" name="Shape 6605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6" name="Shape 6606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7" name="Shape 6607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8" name="Shape 6608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9" name="Shape 6609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0" name="Shape 661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1" name="Shape 6611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2" name="Shape 66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3" name="Shape 6613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4" name="Shape 6614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5" name="Shape 6615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6" name="Shape 6616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7" name="Shape 6617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8" name="Shape 6618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9" name="Shape 6619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0" name="Shape 662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1" name="Shape 6621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2" name="Shape 662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3" name="Shape 6623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4" name="Shape 6624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5" name="Shape 6625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6" name="Shape 6626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7" name="Shape 6627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8" name="Shape 6628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9" name="Shape 6629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0" name="Shape 663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1" name="Shape 6631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2" name="Shape 663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3" name="Shape 6633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4" name="Shape 6634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5" name="Shape 6635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6" name="Shape 6636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7" name="Shape 6637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8" name="Shape 6638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9" name="Shape 6639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0" name="Shape 664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1" name="Shape 6641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2" name="Shape 664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3" name="Shape 6643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4" name="Shape 6644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5" name="Shape 6645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6" name="Shape 6646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7" name="Shape 6647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8" name="Shape 6648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9" name="Shape 6649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0" name="Shape 665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1" name="Shape 6651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2" name="Shape 665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6653" name="Shape 6653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4" name="Shape 6654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5" name="Shape 6655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6" name="Shape 6656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7" name="Shape 6657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8" name="Shape 6658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9" name="Shape 6659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0" name="Shape 666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1" name="Shape 6661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2" name="Shape 666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3" name="Shape 6663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4" name="Shape 6664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5" name="Shape 6665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6" name="Shape 6666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7" name="Shape 6667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8" name="Shape 6668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9" name="Shape 6669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0" name="Shape 667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1" name="Shape 6671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2" name="Shape 667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3" name="Shape 6673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4" name="Shape 6674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5" name="Shape 6675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6" name="Shape 6676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7" name="Shape 6677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8" name="Shape 6678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9" name="Shape 6679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0" name="Shape 668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1" name="Shape 6681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2" name="Shape 668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3" name="Shape 6683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4" name="Shape 6684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5" name="Shape 6685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6" name="Shape 6686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7" name="Shape 6687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8" name="Shape 6688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9" name="Shape 6689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0" name="Shape 669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1" name="Shape 6691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2" name="Shape 669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3" name="Shape 6693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4" name="Shape 6694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5" name="Shape 6695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6" name="Shape 6696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7" name="Shape 6697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8" name="Shape 6698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9" name="Shape 6699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0" name="Shape 670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1" name="Shape 6701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2" name="Shape 670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3" name="Shape 6703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4" name="Shape 6704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5" name="Shape 6705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6" name="Shape 6706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7" name="Shape 6707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8" name="Shape 6708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9" name="Shape 6709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0" name="Shape 671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1" name="Shape 6711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2" name="Shape 67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3" name="Shape 6713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4" name="Shape 6714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5" name="Shape 6715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6" name="Shape 6716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7" name="Shape 6717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8" name="Shape 6718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9" name="Shape 6719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0" name="Shape 672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1" name="Shape 6721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2" name="Shape 672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3" name="Shape 6723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4" name="Shape 6724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5" name="Shape 6725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6" name="Shape 6726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7" name="Shape 6727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8" name="Shape 6728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9" name="Shape 6729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0" name="Shape 673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1" name="Shape 6731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2" name="Shape 673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3" name="Shape 6733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4" name="Shape 6734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5" name="Shape 6735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6" name="Shape 6736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7" name="Shape 6737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8" name="Shape 6738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9" name="Shape 6739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0" name="Shape 674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1" name="Shape 6741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2" name="Shape 674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3" name="Shape 6743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4" name="Shape 6744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5" name="Shape 6745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6" name="Shape 6746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7" name="Shape 6747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8" name="Shape 6748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9" name="Shape 6749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0" name="Shape 675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1" name="Shape 6751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2" name="Shape 675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3" name="Shape 6753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4" name="Shape 6754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5" name="Shape 6755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6" name="Shape 6756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7" name="Shape 6757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8" name="Shape 6758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9" name="Shape 6759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0" name="Shape 676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1" name="Shape 6761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2" name="Shape 676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3" name="Shape 6763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4" name="Shape 6764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5" name="Shape 6765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6" name="Shape 6766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7" name="Shape 6767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8" name="Shape 6768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9" name="Shape 6769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0" name="Shape 677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1" name="Shape 6771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2" name="Shape 677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3" name="Shape 6773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4" name="Shape 6774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5" name="Shape 6775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6" name="Shape 6776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7" name="Shape 6777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8" name="Shape 6778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9" name="Shape 6779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0" name="Shape 678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1" name="Shape 6781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2" name="Shape 678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3" name="Shape 6783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4" name="Shape 6784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5" name="Shape 6785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6" name="Shape 6786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7" name="Shape 6787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8" name="Shape 6788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9" name="Shape 6789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0" name="Shape 679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1" name="Shape 6791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2" name="Shape 679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3" name="Shape 6793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4" name="Shape 6794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5" name="Shape 6795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6" name="Shape 6796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7" name="Shape 6797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8" name="Shape 6798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9" name="Shape 6799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0" name="Shape 680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1" name="Shape 6801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2" name="Shape 680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3" name="Shape 6803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4" name="Shape 6804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5" name="Shape 6805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6" name="Shape 6806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7" name="Shape 6807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8" name="Shape 6808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9" name="Shape 6809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0" name="Shape 681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1" name="Shape 6811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2" name="Shape 68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3" name="Shape 6813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14" name="Shape 68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2">
    <p:bg>
      <p:bgPr>
        <a:solidFill>
          <a:srgbClr val="003B55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28" name="Shape 528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09" name="Shape 609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29" name="Shape 729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Shape 93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39" name="Shape 939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1">
    <p:bg>
      <p:bgPr>
        <a:solidFill>
          <a:srgbClr val="003B55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type="ctrTitle"/>
          </p:nvPr>
        </p:nvSpPr>
        <p:spPr>
          <a:xfrm>
            <a:off x="2809050" y="636925"/>
            <a:ext cx="36498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/>
        </p:txBody>
      </p:sp>
      <p:sp>
        <p:nvSpPr>
          <p:cNvPr id="1044" name="Shape 1044"/>
          <p:cNvSpPr txBox="1"/>
          <p:nvPr>
            <p:ph idx="1" type="subTitle"/>
          </p:nvPr>
        </p:nvSpPr>
        <p:spPr>
          <a:xfrm>
            <a:off x="2864100" y="1796723"/>
            <a:ext cx="35397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045" name="Shape 1045"/>
          <p:cNvGrpSpPr/>
          <p:nvPr/>
        </p:nvGrpSpPr>
        <p:grpSpPr>
          <a:xfrm>
            <a:off x="6367294" y="28698"/>
            <a:ext cx="2748205" cy="5086302"/>
            <a:chOff x="6367294" y="28698"/>
            <a:chExt cx="2748205" cy="5086302"/>
          </a:xfrm>
        </p:grpSpPr>
        <p:grpSp>
          <p:nvGrpSpPr>
            <p:cNvPr id="1046" name="Shape 1046"/>
            <p:cNvGrpSpPr/>
            <p:nvPr/>
          </p:nvGrpSpPr>
          <p:grpSpPr>
            <a:xfrm rot="10800000">
              <a:off x="8705367" y="28698"/>
              <a:ext cx="410132" cy="5086302"/>
              <a:chOff x="836200" y="238125"/>
              <a:chExt cx="422425" cy="5238750"/>
            </a:xfrm>
          </p:grpSpPr>
          <p:sp>
            <p:nvSpPr>
              <p:cNvPr id="1047" name="Shape 1047"/>
              <p:cNvSpPr/>
              <p:nvPr/>
            </p:nvSpPr>
            <p:spPr>
              <a:xfrm>
                <a:off x="8362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8362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8362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8362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Shape 1051"/>
              <p:cNvSpPr/>
              <p:nvPr/>
            </p:nvSpPr>
            <p:spPr>
              <a:xfrm>
                <a:off x="8362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Shape 1052"/>
              <p:cNvSpPr/>
              <p:nvPr/>
            </p:nvSpPr>
            <p:spPr>
              <a:xfrm>
                <a:off x="8362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8362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Shape 1054"/>
              <p:cNvSpPr/>
              <p:nvPr/>
            </p:nvSpPr>
            <p:spPr>
              <a:xfrm>
                <a:off x="8362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8362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8362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Shape 1057"/>
              <p:cNvSpPr/>
              <p:nvPr/>
            </p:nvSpPr>
            <p:spPr>
              <a:xfrm>
                <a:off x="8362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8362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8362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8362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8362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8362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8362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8362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8362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8362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8362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8362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8362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Shape 1070"/>
              <p:cNvSpPr/>
              <p:nvPr/>
            </p:nvSpPr>
            <p:spPr>
              <a:xfrm>
                <a:off x="8362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8362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8362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8362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8362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8362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Shape 1076"/>
              <p:cNvSpPr/>
              <p:nvPr/>
            </p:nvSpPr>
            <p:spPr>
              <a:xfrm>
                <a:off x="8362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Shape 1077"/>
              <p:cNvSpPr/>
              <p:nvPr/>
            </p:nvSpPr>
            <p:spPr>
              <a:xfrm>
                <a:off x="8362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Shape 1078"/>
              <p:cNvSpPr/>
              <p:nvPr/>
            </p:nvSpPr>
            <p:spPr>
              <a:xfrm>
                <a:off x="8362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Shape 1079"/>
              <p:cNvSpPr/>
              <p:nvPr/>
            </p:nvSpPr>
            <p:spPr>
              <a:xfrm>
                <a:off x="8362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8362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8362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9867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9867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9867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9867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9867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9867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9867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9867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9867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9867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9867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9867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9867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9867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9867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9867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9867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9867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9867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9867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Shape 1102"/>
              <p:cNvSpPr/>
              <p:nvPr/>
            </p:nvSpPr>
            <p:spPr>
              <a:xfrm>
                <a:off x="9867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Shape 1103"/>
              <p:cNvSpPr/>
              <p:nvPr/>
            </p:nvSpPr>
            <p:spPr>
              <a:xfrm>
                <a:off x="9867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9867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113720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113720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Shape 1107"/>
              <p:cNvSpPr/>
              <p:nvPr/>
            </p:nvSpPr>
            <p:spPr>
              <a:xfrm>
                <a:off x="113720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Shape 1108"/>
              <p:cNvSpPr/>
              <p:nvPr/>
            </p:nvSpPr>
            <p:spPr>
              <a:xfrm>
                <a:off x="113720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113720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113720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113720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113720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113720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113720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113720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113720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113720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113720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Shape 1119"/>
              <p:cNvSpPr/>
              <p:nvPr/>
            </p:nvSpPr>
            <p:spPr>
              <a:xfrm>
                <a:off x="113720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113720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113720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113720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113720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113720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113720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113720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7" name="Shape 1127"/>
            <p:cNvGrpSpPr/>
            <p:nvPr/>
          </p:nvGrpSpPr>
          <p:grpSpPr>
            <a:xfrm rot="10800000">
              <a:off x="6659535" y="28698"/>
              <a:ext cx="2309844" cy="5086302"/>
              <a:chOff x="986700" y="238125"/>
              <a:chExt cx="2379075" cy="5238750"/>
            </a:xfrm>
          </p:grpSpPr>
          <p:sp>
            <p:nvSpPr>
              <p:cNvPr id="1128" name="Shape 1128"/>
              <p:cNvSpPr/>
              <p:nvPr/>
            </p:nvSpPr>
            <p:spPr>
              <a:xfrm>
                <a:off x="9867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9867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9867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9867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9867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9867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9867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9867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9867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9867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9867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9867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113720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113720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113720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113720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113720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113720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113720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113720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113720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113720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113720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113720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113720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12877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12877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12877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2877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128772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2877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12877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12877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12877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12877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12877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12877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12877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12877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12877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12877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12877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12877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12877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128772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14382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143822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Shape 1175"/>
              <p:cNvSpPr/>
              <p:nvPr/>
            </p:nvSpPr>
            <p:spPr>
              <a:xfrm>
                <a:off x="14382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1438225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Shape 1177"/>
              <p:cNvSpPr/>
              <p:nvPr/>
            </p:nvSpPr>
            <p:spPr>
              <a:xfrm>
                <a:off x="14382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Shape 1178"/>
              <p:cNvSpPr/>
              <p:nvPr/>
            </p:nvSpPr>
            <p:spPr>
              <a:xfrm>
                <a:off x="143822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143822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14382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14382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1438225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43822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143822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14382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143822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14382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14382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14382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143822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143822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14382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14382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14382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143822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14382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143822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143822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1438225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14382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143822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14382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14382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Shape 1204"/>
              <p:cNvSpPr/>
              <p:nvPr/>
            </p:nvSpPr>
            <p:spPr>
              <a:xfrm>
                <a:off x="15887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Shape 1205"/>
              <p:cNvSpPr/>
              <p:nvPr/>
            </p:nvSpPr>
            <p:spPr>
              <a:xfrm>
                <a:off x="158875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158875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158875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15887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158875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Shape 1210"/>
              <p:cNvSpPr/>
              <p:nvPr/>
            </p:nvSpPr>
            <p:spPr>
              <a:xfrm>
                <a:off x="158875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158875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158875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158875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158875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158875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158875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158875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15887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15887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158875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158875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158875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173925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173925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173925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Shape 1226"/>
              <p:cNvSpPr/>
              <p:nvPr/>
            </p:nvSpPr>
            <p:spPr>
              <a:xfrm>
                <a:off x="173925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173925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173925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173925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Shape 1230"/>
              <p:cNvSpPr/>
              <p:nvPr/>
            </p:nvSpPr>
            <p:spPr>
              <a:xfrm>
                <a:off x="173925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Shape 1231"/>
              <p:cNvSpPr/>
              <p:nvPr/>
            </p:nvSpPr>
            <p:spPr>
              <a:xfrm>
                <a:off x="173925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173925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173925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188975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188975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Shape 1236"/>
              <p:cNvSpPr/>
              <p:nvPr/>
            </p:nvSpPr>
            <p:spPr>
              <a:xfrm>
                <a:off x="188975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Shape 1237"/>
              <p:cNvSpPr/>
              <p:nvPr/>
            </p:nvSpPr>
            <p:spPr>
              <a:xfrm>
                <a:off x="188975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188975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Shape 1239"/>
              <p:cNvSpPr/>
              <p:nvPr/>
            </p:nvSpPr>
            <p:spPr>
              <a:xfrm>
                <a:off x="204027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Shape 1240"/>
              <p:cNvSpPr/>
              <p:nvPr/>
            </p:nvSpPr>
            <p:spPr>
              <a:xfrm>
                <a:off x="204027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Shape 1241"/>
              <p:cNvSpPr/>
              <p:nvPr/>
            </p:nvSpPr>
            <p:spPr>
              <a:xfrm>
                <a:off x="204027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Shape 1242"/>
              <p:cNvSpPr/>
              <p:nvPr/>
            </p:nvSpPr>
            <p:spPr>
              <a:xfrm>
                <a:off x="219077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23413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26423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26423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324435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Shape 1247"/>
            <p:cNvGrpSpPr/>
            <p:nvPr/>
          </p:nvGrpSpPr>
          <p:grpSpPr>
            <a:xfrm rot="10800000">
              <a:off x="6367294" y="28698"/>
              <a:ext cx="2017554" cy="5086302"/>
              <a:chOff x="1588750" y="238125"/>
              <a:chExt cx="2078025" cy="5238750"/>
            </a:xfrm>
          </p:grpSpPr>
          <p:sp>
            <p:nvSpPr>
              <p:cNvPr id="1248" name="Shape 1248"/>
              <p:cNvSpPr/>
              <p:nvPr/>
            </p:nvSpPr>
            <p:spPr>
              <a:xfrm>
                <a:off x="158875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Shape 1249"/>
              <p:cNvSpPr/>
              <p:nvPr/>
            </p:nvSpPr>
            <p:spPr>
              <a:xfrm>
                <a:off x="158875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Shape 1250"/>
              <p:cNvSpPr/>
              <p:nvPr/>
            </p:nvSpPr>
            <p:spPr>
              <a:xfrm>
                <a:off x="158875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Shape 1251"/>
              <p:cNvSpPr/>
              <p:nvPr/>
            </p:nvSpPr>
            <p:spPr>
              <a:xfrm>
                <a:off x="158875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Shape 1252"/>
              <p:cNvSpPr/>
              <p:nvPr/>
            </p:nvSpPr>
            <p:spPr>
              <a:xfrm>
                <a:off x="158875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Shape 1253"/>
              <p:cNvSpPr/>
              <p:nvPr/>
            </p:nvSpPr>
            <p:spPr>
              <a:xfrm>
                <a:off x="15887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1739250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173925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Shape 1256"/>
              <p:cNvSpPr/>
              <p:nvPr/>
            </p:nvSpPr>
            <p:spPr>
              <a:xfrm>
                <a:off x="173925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Shape 1257"/>
              <p:cNvSpPr/>
              <p:nvPr/>
            </p:nvSpPr>
            <p:spPr>
              <a:xfrm>
                <a:off x="1739250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173925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173925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Shape 1260"/>
              <p:cNvSpPr/>
              <p:nvPr/>
            </p:nvSpPr>
            <p:spPr>
              <a:xfrm>
                <a:off x="1739250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Shape 1261"/>
              <p:cNvSpPr/>
              <p:nvPr/>
            </p:nvSpPr>
            <p:spPr>
              <a:xfrm>
                <a:off x="188975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188975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Shape 1263"/>
              <p:cNvSpPr/>
              <p:nvPr/>
            </p:nvSpPr>
            <p:spPr>
              <a:xfrm>
                <a:off x="188975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188975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188975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Shape 1266"/>
              <p:cNvSpPr/>
              <p:nvPr/>
            </p:nvSpPr>
            <p:spPr>
              <a:xfrm>
                <a:off x="188975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Shape 1267"/>
              <p:cNvSpPr/>
              <p:nvPr/>
            </p:nvSpPr>
            <p:spPr>
              <a:xfrm>
                <a:off x="188975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Shape 1268"/>
              <p:cNvSpPr/>
              <p:nvPr/>
            </p:nvSpPr>
            <p:spPr>
              <a:xfrm>
                <a:off x="188975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Shape 1269"/>
              <p:cNvSpPr/>
              <p:nvPr/>
            </p:nvSpPr>
            <p:spPr>
              <a:xfrm>
                <a:off x="188975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188975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Shape 1271"/>
              <p:cNvSpPr/>
              <p:nvPr/>
            </p:nvSpPr>
            <p:spPr>
              <a:xfrm>
                <a:off x="188975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Shape 1272"/>
              <p:cNvSpPr/>
              <p:nvPr/>
            </p:nvSpPr>
            <p:spPr>
              <a:xfrm>
                <a:off x="188975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Shape 1273"/>
              <p:cNvSpPr/>
              <p:nvPr/>
            </p:nvSpPr>
            <p:spPr>
              <a:xfrm>
                <a:off x="188975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188975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188975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Shape 1276"/>
              <p:cNvSpPr/>
              <p:nvPr/>
            </p:nvSpPr>
            <p:spPr>
              <a:xfrm>
                <a:off x="188975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Shape 1277"/>
              <p:cNvSpPr/>
              <p:nvPr/>
            </p:nvSpPr>
            <p:spPr>
              <a:xfrm>
                <a:off x="188975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188975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Shape 1279"/>
              <p:cNvSpPr/>
              <p:nvPr/>
            </p:nvSpPr>
            <p:spPr>
              <a:xfrm>
                <a:off x="188975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Shape 1280"/>
              <p:cNvSpPr/>
              <p:nvPr/>
            </p:nvSpPr>
            <p:spPr>
              <a:xfrm>
                <a:off x="204027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204027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Shape 1282"/>
              <p:cNvSpPr/>
              <p:nvPr/>
            </p:nvSpPr>
            <p:spPr>
              <a:xfrm>
                <a:off x="20402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Shape 1283"/>
              <p:cNvSpPr/>
              <p:nvPr/>
            </p:nvSpPr>
            <p:spPr>
              <a:xfrm>
                <a:off x="204027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Shape 1284"/>
              <p:cNvSpPr/>
              <p:nvPr/>
            </p:nvSpPr>
            <p:spPr>
              <a:xfrm>
                <a:off x="204027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204027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Shape 1286"/>
              <p:cNvSpPr/>
              <p:nvPr/>
            </p:nvSpPr>
            <p:spPr>
              <a:xfrm>
                <a:off x="204027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204027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204027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20402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204027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204027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20402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204027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204027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Shape 1295"/>
              <p:cNvSpPr/>
              <p:nvPr/>
            </p:nvSpPr>
            <p:spPr>
              <a:xfrm>
                <a:off x="20402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Shape 1296"/>
              <p:cNvSpPr/>
              <p:nvPr/>
            </p:nvSpPr>
            <p:spPr>
              <a:xfrm>
                <a:off x="204027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Shape 1297"/>
              <p:cNvSpPr/>
              <p:nvPr/>
            </p:nvSpPr>
            <p:spPr>
              <a:xfrm>
                <a:off x="204027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Shape 1298"/>
              <p:cNvSpPr/>
              <p:nvPr/>
            </p:nvSpPr>
            <p:spPr>
              <a:xfrm>
                <a:off x="20402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2190775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Shape 1300"/>
              <p:cNvSpPr/>
              <p:nvPr/>
            </p:nvSpPr>
            <p:spPr>
              <a:xfrm>
                <a:off x="2190775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Shape 1301"/>
              <p:cNvSpPr/>
              <p:nvPr/>
            </p:nvSpPr>
            <p:spPr>
              <a:xfrm>
                <a:off x="2190775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Shape 1302"/>
              <p:cNvSpPr/>
              <p:nvPr/>
            </p:nvSpPr>
            <p:spPr>
              <a:xfrm>
                <a:off x="2190775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219077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219077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2190775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2190775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Shape 1307"/>
              <p:cNvSpPr/>
              <p:nvPr/>
            </p:nvSpPr>
            <p:spPr>
              <a:xfrm>
                <a:off x="219077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Shape 1308"/>
              <p:cNvSpPr/>
              <p:nvPr/>
            </p:nvSpPr>
            <p:spPr>
              <a:xfrm>
                <a:off x="2190775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Shape 1309"/>
              <p:cNvSpPr/>
              <p:nvPr/>
            </p:nvSpPr>
            <p:spPr>
              <a:xfrm>
                <a:off x="219077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2190775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219077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219077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219077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2190775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219077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219077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2190775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219077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2190775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2190775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219077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Shape 1322"/>
              <p:cNvSpPr/>
              <p:nvPr/>
            </p:nvSpPr>
            <p:spPr>
              <a:xfrm>
                <a:off x="219077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2190775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23413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23413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23413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23413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23413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23413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23413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Shape 1331"/>
              <p:cNvSpPr/>
              <p:nvPr/>
            </p:nvSpPr>
            <p:spPr>
              <a:xfrm>
                <a:off x="23413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Shape 1332"/>
              <p:cNvSpPr/>
              <p:nvPr/>
            </p:nvSpPr>
            <p:spPr>
              <a:xfrm>
                <a:off x="23413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23413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23413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23413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23413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23413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23413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23413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23413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23413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23413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23413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23413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23413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23413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23413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23413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Shape 1349"/>
              <p:cNvSpPr/>
              <p:nvPr/>
            </p:nvSpPr>
            <p:spPr>
              <a:xfrm>
                <a:off x="23413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249180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249180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Shape 1352"/>
              <p:cNvSpPr/>
              <p:nvPr/>
            </p:nvSpPr>
            <p:spPr>
              <a:xfrm>
                <a:off x="249180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249180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249180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Shape 1355"/>
              <p:cNvSpPr/>
              <p:nvPr/>
            </p:nvSpPr>
            <p:spPr>
              <a:xfrm>
                <a:off x="249180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Shape 1356"/>
              <p:cNvSpPr/>
              <p:nvPr/>
            </p:nvSpPr>
            <p:spPr>
              <a:xfrm>
                <a:off x="249180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Shape 1357"/>
              <p:cNvSpPr/>
              <p:nvPr/>
            </p:nvSpPr>
            <p:spPr>
              <a:xfrm>
                <a:off x="249180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Shape 1358"/>
              <p:cNvSpPr/>
              <p:nvPr/>
            </p:nvSpPr>
            <p:spPr>
              <a:xfrm>
                <a:off x="249180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Shape 1359"/>
              <p:cNvSpPr/>
              <p:nvPr/>
            </p:nvSpPr>
            <p:spPr>
              <a:xfrm>
                <a:off x="249180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Shape 1360"/>
              <p:cNvSpPr/>
              <p:nvPr/>
            </p:nvSpPr>
            <p:spPr>
              <a:xfrm>
                <a:off x="249180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Shape 1361"/>
              <p:cNvSpPr/>
              <p:nvPr/>
            </p:nvSpPr>
            <p:spPr>
              <a:xfrm>
                <a:off x="249180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249180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249180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Shape 1364"/>
              <p:cNvSpPr/>
              <p:nvPr/>
            </p:nvSpPr>
            <p:spPr>
              <a:xfrm>
                <a:off x="249180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249180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249180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249180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249180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249180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249180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Shape 1371"/>
              <p:cNvSpPr/>
              <p:nvPr/>
            </p:nvSpPr>
            <p:spPr>
              <a:xfrm>
                <a:off x="249180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Shape 1372"/>
              <p:cNvSpPr/>
              <p:nvPr/>
            </p:nvSpPr>
            <p:spPr>
              <a:xfrm>
                <a:off x="249180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Shape 1373"/>
              <p:cNvSpPr/>
              <p:nvPr/>
            </p:nvSpPr>
            <p:spPr>
              <a:xfrm>
                <a:off x="249180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Shape 1374"/>
              <p:cNvSpPr/>
              <p:nvPr/>
            </p:nvSpPr>
            <p:spPr>
              <a:xfrm>
                <a:off x="249180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Shape 1375"/>
              <p:cNvSpPr/>
              <p:nvPr/>
            </p:nvSpPr>
            <p:spPr>
              <a:xfrm>
                <a:off x="26423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26423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Shape 1377"/>
              <p:cNvSpPr/>
              <p:nvPr/>
            </p:nvSpPr>
            <p:spPr>
              <a:xfrm>
                <a:off x="26423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Shape 1378"/>
              <p:cNvSpPr/>
              <p:nvPr/>
            </p:nvSpPr>
            <p:spPr>
              <a:xfrm>
                <a:off x="26423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Shape 1379"/>
              <p:cNvSpPr/>
              <p:nvPr/>
            </p:nvSpPr>
            <p:spPr>
              <a:xfrm>
                <a:off x="26423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Shape 1380"/>
              <p:cNvSpPr/>
              <p:nvPr/>
            </p:nvSpPr>
            <p:spPr>
              <a:xfrm>
                <a:off x="26423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Shape 1381"/>
              <p:cNvSpPr/>
              <p:nvPr/>
            </p:nvSpPr>
            <p:spPr>
              <a:xfrm>
                <a:off x="26423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26423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Shape 1383"/>
              <p:cNvSpPr/>
              <p:nvPr/>
            </p:nvSpPr>
            <p:spPr>
              <a:xfrm>
                <a:off x="26423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Shape 1384"/>
              <p:cNvSpPr/>
              <p:nvPr/>
            </p:nvSpPr>
            <p:spPr>
              <a:xfrm>
                <a:off x="26423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26423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26423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26423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Shape 1388"/>
              <p:cNvSpPr/>
              <p:nvPr/>
            </p:nvSpPr>
            <p:spPr>
              <a:xfrm>
                <a:off x="26423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26423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Shape 1390"/>
              <p:cNvSpPr/>
              <p:nvPr/>
            </p:nvSpPr>
            <p:spPr>
              <a:xfrm>
                <a:off x="26423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26423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Shape 1392"/>
              <p:cNvSpPr/>
              <p:nvPr/>
            </p:nvSpPr>
            <p:spPr>
              <a:xfrm>
                <a:off x="26423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26423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26423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Shape 1395"/>
              <p:cNvSpPr/>
              <p:nvPr/>
            </p:nvSpPr>
            <p:spPr>
              <a:xfrm>
                <a:off x="27928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27928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Shape 1397"/>
              <p:cNvSpPr/>
              <p:nvPr/>
            </p:nvSpPr>
            <p:spPr>
              <a:xfrm>
                <a:off x="27928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Shape 1398"/>
              <p:cNvSpPr/>
              <p:nvPr/>
            </p:nvSpPr>
            <p:spPr>
              <a:xfrm>
                <a:off x="27928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27928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Shape 1400"/>
              <p:cNvSpPr/>
              <p:nvPr/>
            </p:nvSpPr>
            <p:spPr>
              <a:xfrm>
                <a:off x="27928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Shape 1401"/>
              <p:cNvSpPr/>
              <p:nvPr/>
            </p:nvSpPr>
            <p:spPr>
              <a:xfrm>
                <a:off x="27928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27928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27928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Shape 1404"/>
              <p:cNvSpPr/>
              <p:nvPr/>
            </p:nvSpPr>
            <p:spPr>
              <a:xfrm>
                <a:off x="27928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Shape 1405"/>
              <p:cNvSpPr/>
              <p:nvPr/>
            </p:nvSpPr>
            <p:spPr>
              <a:xfrm>
                <a:off x="27928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27928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27928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Shape 1408"/>
              <p:cNvSpPr/>
              <p:nvPr/>
            </p:nvSpPr>
            <p:spPr>
              <a:xfrm>
                <a:off x="27928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Shape 1409"/>
              <p:cNvSpPr/>
              <p:nvPr/>
            </p:nvSpPr>
            <p:spPr>
              <a:xfrm>
                <a:off x="27928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Shape 1410"/>
              <p:cNvSpPr/>
              <p:nvPr/>
            </p:nvSpPr>
            <p:spPr>
              <a:xfrm>
                <a:off x="27928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Shape 1411"/>
              <p:cNvSpPr/>
              <p:nvPr/>
            </p:nvSpPr>
            <p:spPr>
              <a:xfrm>
                <a:off x="27928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27928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294332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294332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294332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Shape 1416"/>
              <p:cNvSpPr/>
              <p:nvPr/>
            </p:nvSpPr>
            <p:spPr>
              <a:xfrm>
                <a:off x="294332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294332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294332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294332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294332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294332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294332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294332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294332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294332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Shape 1426"/>
              <p:cNvSpPr/>
              <p:nvPr/>
            </p:nvSpPr>
            <p:spPr>
              <a:xfrm>
                <a:off x="294332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Shape 1427"/>
              <p:cNvSpPr/>
              <p:nvPr/>
            </p:nvSpPr>
            <p:spPr>
              <a:xfrm>
                <a:off x="294332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Shape 1428"/>
              <p:cNvSpPr/>
              <p:nvPr/>
            </p:nvSpPr>
            <p:spPr>
              <a:xfrm>
                <a:off x="294332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294332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294332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30938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30938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30938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30938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30938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Shape 1436"/>
              <p:cNvSpPr/>
              <p:nvPr/>
            </p:nvSpPr>
            <p:spPr>
              <a:xfrm>
                <a:off x="30938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30938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30938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30938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Shape 1440"/>
              <p:cNvSpPr/>
              <p:nvPr/>
            </p:nvSpPr>
            <p:spPr>
              <a:xfrm>
                <a:off x="324435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Shape 1441"/>
              <p:cNvSpPr/>
              <p:nvPr/>
            </p:nvSpPr>
            <p:spPr>
              <a:xfrm>
                <a:off x="324435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Shape 1442"/>
              <p:cNvSpPr/>
              <p:nvPr/>
            </p:nvSpPr>
            <p:spPr>
              <a:xfrm>
                <a:off x="324435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Shape 1443"/>
              <p:cNvSpPr/>
              <p:nvPr/>
            </p:nvSpPr>
            <p:spPr>
              <a:xfrm>
                <a:off x="324435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324435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324435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Shape 1446"/>
              <p:cNvSpPr/>
              <p:nvPr/>
            </p:nvSpPr>
            <p:spPr>
              <a:xfrm>
                <a:off x="324435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Shape 1447"/>
              <p:cNvSpPr/>
              <p:nvPr/>
            </p:nvSpPr>
            <p:spPr>
              <a:xfrm>
                <a:off x="324435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33948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33948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Shape 1450"/>
              <p:cNvSpPr/>
              <p:nvPr/>
            </p:nvSpPr>
            <p:spPr>
              <a:xfrm>
                <a:off x="33948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33948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Shape 1452"/>
              <p:cNvSpPr/>
              <p:nvPr/>
            </p:nvSpPr>
            <p:spPr>
              <a:xfrm>
                <a:off x="33948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Shape 1453"/>
              <p:cNvSpPr/>
              <p:nvPr/>
            </p:nvSpPr>
            <p:spPr>
              <a:xfrm>
                <a:off x="33948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Shape 1454"/>
              <p:cNvSpPr/>
              <p:nvPr/>
            </p:nvSpPr>
            <p:spPr>
              <a:xfrm>
                <a:off x="354537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Shape 1455"/>
              <p:cNvSpPr/>
              <p:nvPr/>
            </p:nvSpPr>
            <p:spPr>
              <a:xfrm>
                <a:off x="354537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Shape 1456"/>
              <p:cNvSpPr/>
              <p:nvPr/>
            </p:nvSpPr>
            <p:spPr>
              <a:xfrm>
                <a:off x="354537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7" name="Shape 1457"/>
            <p:cNvGrpSpPr/>
            <p:nvPr/>
          </p:nvGrpSpPr>
          <p:grpSpPr>
            <a:xfrm rot="10800000">
              <a:off x="6367294" y="28698"/>
              <a:ext cx="2309820" cy="5086302"/>
              <a:chOff x="1287725" y="238125"/>
              <a:chExt cx="2379050" cy="5238750"/>
            </a:xfrm>
          </p:grpSpPr>
          <p:sp>
            <p:nvSpPr>
              <p:cNvPr id="1458" name="Shape 1458"/>
              <p:cNvSpPr/>
              <p:nvPr/>
            </p:nvSpPr>
            <p:spPr>
              <a:xfrm>
                <a:off x="128772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12877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128772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12877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128772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Shape 1463"/>
              <p:cNvSpPr/>
              <p:nvPr/>
            </p:nvSpPr>
            <p:spPr>
              <a:xfrm>
                <a:off x="12877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Shape 1464"/>
              <p:cNvSpPr/>
              <p:nvPr/>
            </p:nvSpPr>
            <p:spPr>
              <a:xfrm>
                <a:off x="12877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12877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128772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Shape 1467"/>
              <p:cNvSpPr/>
              <p:nvPr/>
            </p:nvSpPr>
            <p:spPr>
              <a:xfrm>
                <a:off x="12877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Shape 1468"/>
              <p:cNvSpPr/>
              <p:nvPr/>
            </p:nvSpPr>
            <p:spPr>
              <a:xfrm>
                <a:off x="128772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Shape 1469"/>
              <p:cNvSpPr/>
              <p:nvPr/>
            </p:nvSpPr>
            <p:spPr>
              <a:xfrm>
                <a:off x="12877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Shape 1470"/>
              <p:cNvSpPr/>
              <p:nvPr/>
            </p:nvSpPr>
            <p:spPr>
              <a:xfrm>
                <a:off x="128772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Shape 1471"/>
              <p:cNvSpPr/>
              <p:nvPr/>
            </p:nvSpPr>
            <p:spPr>
              <a:xfrm>
                <a:off x="12877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Shape 1472"/>
              <p:cNvSpPr/>
              <p:nvPr/>
            </p:nvSpPr>
            <p:spPr>
              <a:xfrm>
                <a:off x="12877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Shape 1473"/>
              <p:cNvSpPr/>
              <p:nvPr/>
            </p:nvSpPr>
            <p:spPr>
              <a:xfrm>
                <a:off x="1438225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Shape 1474"/>
              <p:cNvSpPr/>
              <p:nvPr/>
            </p:nvSpPr>
            <p:spPr>
              <a:xfrm>
                <a:off x="14382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Shape 1475"/>
              <p:cNvSpPr/>
              <p:nvPr/>
            </p:nvSpPr>
            <p:spPr>
              <a:xfrm>
                <a:off x="14382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Shape 1476"/>
              <p:cNvSpPr/>
              <p:nvPr/>
            </p:nvSpPr>
            <p:spPr>
              <a:xfrm>
                <a:off x="14382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Shape 1477"/>
              <p:cNvSpPr/>
              <p:nvPr/>
            </p:nvSpPr>
            <p:spPr>
              <a:xfrm>
                <a:off x="158875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Shape 1478"/>
              <p:cNvSpPr/>
              <p:nvPr/>
            </p:nvSpPr>
            <p:spPr>
              <a:xfrm>
                <a:off x="158875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Shape 1479"/>
              <p:cNvSpPr/>
              <p:nvPr/>
            </p:nvSpPr>
            <p:spPr>
              <a:xfrm>
                <a:off x="15887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Shape 1480"/>
              <p:cNvSpPr/>
              <p:nvPr/>
            </p:nvSpPr>
            <p:spPr>
              <a:xfrm>
                <a:off x="15887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Shape 1481"/>
              <p:cNvSpPr/>
              <p:nvPr/>
            </p:nvSpPr>
            <p:spPr>
              <a:xfrm>
                <a:off x="158875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Shape 1482"/>
              <p:cNvSpPr/>
              <p:nvPr/>
            </p:nvSpPr>
            <p:spPr>
              <a:xfrm>
                <a:off x="158875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Shape 1483"/>
              <p:cNvSpPr/>
              <p:nvPr/>
            </p:nvSpPr>
            <p:spPr>
              <a:xfrm>
                <a:off x="15887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Shape 1484"/>
              <p:cNvSpPr/>
              <p:nvPr/>
            </p:nvSpPr>
            <p:spPr>
              <a:xfrm>
                <a:off x="15887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Shape 1485"/>
              <p:cNvSpPr/>
              <p:nvPr/>
            </p:nvSpPr>
            <p:spPr>
              <a:xfrm>
                <a:off x="158875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15887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Shape 1487"/>
              <p:cNvSpPr/>
              <p:nvPr/>
            </p:nvSpPr>
            <p:spPr>
              <a:xfrm>
                <a:off x="173925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Shape 1488"/>
              <p:cNvSpPr/>
              <p:nvPr/>
            </p:nvSpPr>
            <p:spPr>
              <a:xfrm>
                <a:off x="173925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Shape 1489"/>
              <p:cNvSpPr/>
              <p:nvPr/>
            </p:nvSpPr>
            <p:spPr>
              <a:xfrm>
                <a:off x="173925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Shape 1490"/>
              <p:cNvSpPr/>
              <p:nvPr/>
            </p:nvSpPr>
            <p:spPr>
              <a:xfrm>
                <a:off x="173925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Shape 1491"/>
              <p:cNvSpPr/>
              <p:nvPr/>
            </p:nvSpPr>
            <p:spPr>
              <a:xfrm>
                <a:off x="173925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Shape 1492"/>
              <p:cNvSpPr/>
              <p:nvPr/>
            </p:nvSpPr>
            <p:spPr>
              <a:xfrm>
                <a:off x="173925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Shape 1493"/>
              <p:cNvSpPr/>
              <p:nvPr/>
            </p:nvSpPr>
            <p:spPr>
              <a:xfrm>
                <a:off x="173925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Shape 1494"/>
              <p:cNvSpPr/>
              <p:nvPr/>
            </p:nvSpPr>
            <p:spPr>
              <a:xfrm>
                <a:off x="173925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Shape 1495"/>
              <p:cNvSpPr/>
              <p:nvPr/>
            </p:nvSpPr>
            <p:spPr>
              <a:xfrm>
                <a:off x="173925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Shape 1496"/>
              <p:cNvSpPr/>
              <p:nvPr/>
            </p:nvSpPr>
            <p:spPr>
              <a:xfrm>
                <a:off x="173925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Shape 1497"/>
              <p:cNvSpPr/>
              <p:nvPr/>
            </p:nvSpPr>
            <p:spPr>
              <a:xfrm>
                <a:off x="173925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Shape 1498"/>
              <p:cNvSpPr/>
              <p:nvPr/>
            </p:nvSpPr>
            <p:spPr>
              <a:xfrm>
                <a:off x="173925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Shape 1499"/>
              <p:cNvSpPr/>
              <p:nvPr/>
            </p:nvSpPr>
            <p:spPr>
              <a:xfrm>
                <a:off x="173925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Shape 1500"/>
              <p:cNvSpPr/>
              <p:nvPr/>
            </p:nvSpPr>
            <p:spPr>
              <a:xfrm>
                <a:off x="1739250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Shape 1501"/>
              <p:cNvSpPr/>
              <p:nvPr/>
            </p:nvSpPr>
            <p:spPr>
              <a:xfrm>
                <a:off x="173925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Shape 1502"/>
              <p:cNvSpPr/>
              <p:nvPr/>
            </p:nvSpPr>
            <p:spPr>
              <a:xfrm>
                <a:off x="173925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Shape 1503"/>
              <p:cNvSpPr/>
              <p:nvPr/>
            </p:nvSpPr>
            <p:spPr>
              <a:xfrm>
                <a:off x="173925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Shape 1504"/>
              <p:cNvSpPr/>
              <p:nvPr/>
            </p:nvSpPr>
            <p:spPr>
              <a:xfrm>
                <a:off x="188975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Shape 1505"/>
              <p:cNvSpPr/>
              <p:nvPr/>
            </p:nvSpPr>
            <p:spPr>
              <a:xfrm>
                <a:off x="188975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Shape 1506"/>
              <p:cNvSpPr/>
              <p:nvPr/>
            </p:nvSpPr>
            <p:spPr>
              <a:xfrm>
                <a:off x="188975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Shape 1507"/>
              <p:cNvSpPr/>
              <p:nvPr/>
            </p:nvSpPr>
            <p:spPr>
              <a:xfrm>
                <a:off x="188975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Shape 1508"/>
              <p:cNvSpPr/>
              <p:nvPr/>
            </p:nvSpPr>
            <p:spPr>
              <a:xfrm>
                <a:off x="188975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Shape 1509"/>
              <p:cNvSpPr/>
              <p:nvPr/>
            </p:nvSpPr>
            <p:spPr>
              <a:xfrm>
                <a:off x="188975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Shape 1510"/>
              <p:cNvSpPr/>
              <p:nvPr/>
            </p:nvSpPr>
            <p:spPr>
              <a:xfrm>
                <a:off x="188975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Shape 1511"/>
              <p:cNvSpPr/>
              <p:nvPr/>
            </p:nvSpPr>
            <p:spPr>
              <a:xfrm>
                <a:off x="188975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Shape 1512"/>
              <p:cNvSpPr/>
              <p:nvPr/>
            </p:nvSpPr>
            <p:spPr>
              <a:xfrm>
                <a:off x="188975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Shape 1513"/>
              <p:cNvSpPr/>
              <p:nvPr/>
            </p:nvSpPr>
            <p:spPr>
              <a:xfrm>
                <a:off x="188975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Shape 1514"/>
              <p:cNvSpPr/>
              <p:nvPr/>
            </p:nvSpPr>
            <p:spPr>
              <a:xfrm>
                <a:off x="188975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Shape 1515"/>
              <p:cNvSpPr/>
              <p:nvPr/>
            </p:nvSpPr>
            <p:spPr>
              <a:xfrm>
                <a:off x="20402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Shape 1516"/>
              <p:cNvSpPr/>
              <p:nvPr/>
            </p:nvSpPr>
            <p:spPr>
              <a:xfrm>
                <a:off x="204027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Shape 1517"/>
              <p:cNvSpPr/>
              <p:nvPr/>
            </p:nvSpPr>
            <p:spPr>
              <a:xfrm>
                <a:off x="204027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Shape 1518"/>
              <p:cNvSpPr/>
              <p:nvPr/>
            </p:nvSpPr>
            <p:spPr>
              <a:xfrm>
                <a:off x="204027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Shape 1519"/>
              <p:cNvSpPr/>
              <p:nvPr/>
            </p:nvSpPr>
            <p:spPr>
              <a:xfrm>
                <a:off x="204027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Shape 1520"/>
              <p:cNvSpPr/>
              <p:nvPr/>
            </p:nvSpPr>
            <p:spPr>
              <a:xfrm>
                <a:off x="204027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Shape 1521"/>
              <p:cNvSpPr/>
              <p:nvPr/>
            </p:nvSpPr>
            <p:spPr>
              <a:xfrm>
                <a:off x="204027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Shape 1522"/>
              <p:cNvSpPr/>
              <p:nvPr/>
            </p:nvSpPr>
            <p:spPr>
              <a:xfrm>
                <a:off x="20402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Shape 1523"/>
              <p:cNvSpPr/>
              <p:nvPr/>
            </p:nvSpPr>
            <p:spPr>
              <a:xfrm>
                <a:off x="204027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Shape 1524"/>
              <p:cNvSpPr/>
              <p:nvPr/>
            </p:nvSpPr>
            <p:spPr>
              <a:xfrm>
                <a:off x="204027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Shape 1525"/>
              <p:cNvSpPr/>
              <p:nvPr/>
            </p:nvSpPr>
            <p:spPr>
              <a:xfrm>
                <a:off x="204027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Shape 1526"/>
              <p:cNvSpPr/>
              <p:nvPr/>
            </p:nvSpPr>
            <p:spPr>
              <a:xfrm>
                <a:off x="204027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Shape 1527"/>
              <p:cNvSpPr/>
              <p:nvPr/>
            </p:nvSpPr>
            <p:spPr>
              <a:xfrm>
                <a:off x="204027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Shape 1528"/>
              <p:cNvSpPr/>
              <p:nvPr/>
            </p:nvSpPr>
            <p:spPr>
              <a:xfrm>
                <a:off x="219077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219077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Shape 1530"/>
              <p:cNvSpPr/>
              <p:nvPr/>
            </p:nvSpPr>
            <p:spPr>
              <a:xfrm>
                <a:off x="219077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Shape 1531"/>
              <p:cNvSpPr/>
              <p:nvPr/>
            </p:nvSpPr>
            <p:spPr>
              <a:xfrm>
                <a:off x="219077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Shape 1532"/>
              <p:cNvSpPr/>
              <p:nvPr/>
            </p:nvSpPr>
            <p:spPr>
              <a:xfrm>
                <a:off x="219077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Shape 1533"/>
              <p:cNvSpPr/>
              <p:nvPr/>
            </p:nvSpPr>
            <p:spPr>
              <a:xfrm>
                <a:off x="2190775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Shape 1534"/>
              <p:cNvSpPr/>
              <p:nvPr/>
            </p:nvSpPr>
            <p:spPr>
              <a:xfrm>
                <a:off x="219077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Shape 1535"/>
              <p:cNvSpPr/>
              <p:nvPr/>
            </p:nvSpPr>
            <p:spPr>
              <a:xfrm>
                <a:off x="219077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Shape 1536"/>
              <p:cNvSpPr/>
              <p:nvPr/>
            </p:nvSpPr>
            <p:spPr>
              <a:xfrm>
                <a:off x="2190775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Shape 1537"/>
              <p:cNvSpPr/>
              <p:nvPr/>
            </p:nvSpPr>
            <p:spPr>
              <a:xfrm>
                <a:off x="23413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Shape 1538"/>
              <p:cNvSpPr/>
              <p:nvPr/>
            </p:nvSpPr>
            <p:spPr>
              <a:xfrm>
                <a:off x="23413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Shape 1539"/>
              <p:cNvSpPr/>
              <p:nvPr/>
            </p:nvSpPr>
            <p:spPr>
              <a:xfrm>
                <a:off x="23413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Shape 1540"/>
              <p:cNvSpPr/>
              <p:nvPr/>
            </p:nvSpPr>
            <p:spPr>
              <a:xfrm>
                <a:off x="23413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Shape 1541"/>
              <p:cNvSpPr/>
              <p:nvPr/>
            </p:nvSpPr>
            <p:spPr>
              <a:xfrm>
                <a:off x="23413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Shape 1542"/>
              <p:cNvSpPr/>
              <p:nvPr/>
            </p:nvSpPr>
            <p:spPr>
              <a:xfrm>
                <a:off x="23413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Shape 1543"/>
              <p:cNvSpPr/>
              <p:nvPr/>
            </p:nvSpPr>
            <p:spPr>
              <a:xfrm>
                <a:off x="23413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Shape 1544"/>
              <p:cNvSpPr/>
              <p:nvPr/>
            </p:nvSpPr>
            <p:spPr>
              <a:xfrm>
                <a:off x="23413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Shape 1545"/>
              <p:cNvSpPr/>
              <p:nvPr/>
            </p:nvSpPr>
            <p:spPr>
              <a:xfrm>
                <a:off x="249180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Shape 1546"/>
              <p:cNvSpPr/>
              <p:nvPr/>
            </p:nvSpPr>
            <p:spPr>
              <a:xfrm>
                <a:off x="249180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Shape 1547"/>
              <p:cNvSpPr/>
              <p:nvPr/>
            </p:nvSpPr>
            <p:spPr>
              <a:xfrm>
                <a:off x="249180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Shape 1548"/>
              <p:cNvSpPr/>
              <p:nvPr/>
            </p:nvSpPr>
            <p:spPr>
              <a:xfrm>
                <a:off x="249180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Shape 1549"/>
              <p:cNvSpPr/>
              <p:nvPr/>
            </p:nvSpPr>
            <p:spPr>
              <a:xfrm>
                <a:off x="249180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Shape 1550"/>
              <p:cNvSpPr/>
              <p:nvPr/>
            </p:nvSpPr>
            <p:spPr>
              <a:xfrm>
                <a:off x="26423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Shape 1551"/>
              <p:cNvSpPr/>
              <p:nvPr/>
            </p:nvSpPr>
            <p:spPr>
              <a:xfrm>
                <a:off x="26423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Shape 1552"/>
              <p:cNvSpPr/>
              <p:nvPr/>
            </p:nvSpPr>
            <p:spPr>
              <a:xfrm>
                <a:off x="26423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Shape 1553"/>
              <p:cNvSpPr/>
              <p:nvPr/>
            </p:nvSpPr>
            <p:spPr>
              <a:xfrm>
                <a:off x="26423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Shape 1554"/>
              <p:cNvSpPr/>
              <p:nvPr/>
            </p:nvSpPr>
            <p:spPr>
              <a:xfrm>
                <a:off x="26423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Shape 1555"/>
              <p:cNvSpPr/>
              <p:nvPr/>
            </p:nvSpPr>
            <p:spPr>
              <a:xfrm>
                <a:off x="27928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Shape 1556"/>
              <p:cNvSpPr/>
              <p:nvPr/>
            </p:nvSpPr>
            <p:spPr>
              <a:xfrm>
                <a:off x="294332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Shape 1557"/>
              <p:cNvSpPr/>
              <p:nvPr/>
            </p:nvSpPr>
            <p:spPr>
              <a:xfrm>
                <a:off x="294332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Shape 1558"/>
              <p:cNvSpPr/>
              <p:nvPr/>
            </p:nvSpPr>
            <p:spPr>
              <a:xfrm>
                <a:off x="30938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Shape 1559"/>
              <p:cNvSpPr/>
              <p:nvPr/>
            </p:nvSpPr>
            <p:spPr>
              <a:xfrm>
                <a:off x="33948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Shape 1560"/>
              <p:cNvSpPr/>
              <p:nvPr/>
            </p:nvSpPr>
            <p:spPr>
              <a:xfrm>
                <a:off x="354537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1" name="Shape 1561"/>
          <p:cNvGrpSpPr/>
          <p:nvPr/>
        </p:nvGrpSpPr>
        <p:grpSpPr>
          <a:xfrm rot="10800000">
            <a:off x="-6" y="28598"/>
            <a:ext cx="2748205" cy="5086302"/>
            <a:chOff x="6367294" y="28698"/>
            <a:chExt cx="2748205" cy="5086302"/>
          </a:xfrm>
        </p:grpSpPr>
        <p:grpSp>
          <p:nvGrpSpPr>
            <p:cNvPr id="1562" name="Shape 1562"/>
            <p:cNvGrpSpPr/>
            <p:nvPr/>
          </p:nvGrpSpPr>
          <p:grpSpPr>
            <a:xfrm rot="10800000">
              <a:off x="8705367" y="28698"/>
              <a:ext cx="410132" cy="5086302"/>
              <a:chOff x="836200" y="238125"/>
              <a:chExt cx="422425" cy="5238750"/>
            </a:xfrm>
          </p:grpSpPr>
          <p:sp>
            <p:nvSpPr>
              <p:cNvPr id="1563" name="Shape 1563"/>
              <p:cNvSpPr/>
              <p:nvPr/>
            </p:nvSpPr>
            <p:spPr>
              <a:xfrm>
                <a:off x="8362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Shape 1564"/>
              <p:cNvSpPr/>
              <p:nvPr/>
            </p:nvSpPr>
            <p:spPr>
              <a:xfrm>
                <a:off x="8362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Shape 1565"/>
              <p:cNvSpPr/>
              <p:nvPr/>
            </p:nvSpPr>
            <p:spPr>
              <a:xfrm>
                <a:off x="8362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Shape 1566"/>
              <p:cNvSpPr/>
              <p:nvPr/>
            </p:nvSpPr>
            <p:spPr>
              <a:xfrm>
                <a:off x="8362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Shape 1567"/>
              <p:cNvSpPr/>
              <p:nvPr/>
            </p:nvSpPr>
            <p:spPr>
              <a:xfrm>
                <a:off x="8362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Shape 1568"/>
              <p:cNvSpPr/>
              <p:nvPr/>
            </p:nvSpPr>
            <p:spPr>
              <a:xfrm>
                <a:off x="8362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Shape 1569"/>
              <p:cNvSpPr/>
              <p:nvPr/>
            </p:nvSpPr>
            <p:spPr>
              <a:xfrm>
                <a:off x="8362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Shape 1570"/>
              <p:cNvSpPr/>
              <p:nvPr/>
            </p:nvSpPr>
            <p:spPr>
              <a:xfrm>
                <a:off x="8362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Shape 1571"/>
              <p:cNvSpPr/>
              <p:nvPr/>
            </p:nvSpPr>
            <p:spPr>
              <a:xfrm>
                <a:off x="8362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Shape 1572"/>
              <p:cNvSpPr/>
              <p:nvPr/>
            </p:nvSpPr>
            <p:spPr>
              <a:xfrm>
                <a:off x="8362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Shape 1573"/>
              <p:cNvSpPr/>
              <p:nvPr/>
            </p:nvSpPr>
            <p:spPr>
              <a:xfrm>
                <a:off x="8362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Shape 1574"/>
              <p:cNvSpPr/>
              <p:nvPr/>
            </p:nvSpPr>
            <p:spPr>
              <a:xfrm>
                <a:off x="8362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Shape 1575"/>
              <p:cNvSpPr/>
              <p:nvPr/>
            </p:nvSpPr>
            <p:spPr>
              <a:xfrm>
                <a:off x="8362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Shape 1576"/>
              <p:cNvSpPr/>
              <p:nvPr/>
            </p:nvSpPr>
            <p:spPr>
              <a:xfrm>
                <a:off x="8362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Shape 1577"/>
              <p:cNvSpPr/>
              <p:nvPr/>
            </p:nvSpPr>
            <p:spPr>
              <a:xfrm>
                <a:off x="8362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Shape 1578"/>
              <p:cNvSpPr/>
              <p:nvPr/>
            </p:nvSpPr>
            <p:spPr>
              <a:xfrm>
                <a:off x="8362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Shape 1579"/>
              <p:cNvSpPr/>
              <p:nvPr/>
            </p:nvSpPr>
            <p:spPr>
              <a:xfrm>
                <a:off x="8362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Shape 1580"/>
              <p:cNvSpPr/>
              <p:nvPr/>
            </p:nvSpPr>
            <p:spPr>
              <a:xfrm>
                <a:off x="8362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Shape 1581"/>
              <p:cNvSpPr/>
              <p:nvPr/>
            </p:nvSpPr>
            <p:spPr>
              <a:xfrm>
                <a:off x="8362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Shape 1582"/>
              <p:cNvSpPr/>
              <p:nvPr/>
            </p:nvSpPr>
            <p:spPr>
              <a:xfrm>
                <a:off x="8362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Shape 1583"/>
              <p:cNvSpPr/>
              <p:nvPr/>
            </p:nvSpPr>
            <p:spPr>
              <a:xfrm>
                <a:off x="8362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Shape 1584"/>
              <p:cNvSpPr/>
              <p:nvPr/>
            </p:nvSpPr>
            <p:spPr>
              <a:xfrm>
                <a:off x="8362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Shape 1585"/>
              <p:cNvSpPr/>
              <p:nvPr/>
            </p:nvSpPr>
            <p:spPr>
              <a:xfrm>
                <a:off x="8362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Shape 1586"/>
              <p:cNvSpPr/>
              <p:nvPr/>
            </p:nvSpPr>
            <p:spPr>
              <a:xfrm>
                <a:off x="8362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8362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8362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Shape 1589"/>
              <p:cNvSpPr/>
              <p:nvPr/>
            </p:nvSpPr>
            <p:spPr>
              <a:xfrm>
                <a:off x="8362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Shape 1590"/>
              <p:cNvSpPr/>
              <p:nvPr/>
            </p:nvSpPr>
            <p:spPr>
              <a:xfrm>
                <a:off x="8362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Shape 1591"/>
              <p:cNvSpPr/>
              <p:nvPr/>
            </p:nvSpPr>
            <p:spPr>
              <a:xfrm>
                <a:off x="8362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Shape 1592"/>
              <p:cNvSpPr/>
              <p:nvPr/>
            </p:nvSpPr>
            <p:spPr>
              <a:xfrm>
                <a:off x="8362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Shape 1593"/>
              <p:cNvSpPr/>
              <p:nvPr/>
            </p:nvSpPr>
            <p:spPr>
              <a:xfrm>
                <a:off x="8362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Shape 1594"/>
              <p:cNvSpPr/>
              <p:nvPr/>
            </p:nvSpPr>
            <p:spPr>
              <a:xfrm>
                <a:off x="8362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Shape 1595"/>
              <p:cNvSpPr/>
              <p:nvPr/>
            </p:nvSpPr>
            <p:spPr>
              <a:xfrm>
                <a:off x="8362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Shape 1596"/>
              <p:cNvSpPr/>
              <p:nvPr/>
            </p:nvSpPr>
            <p:spPr>
              <a:xfrm>
                <a:off x="8362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Shape 1597"/>
              <p:cNvSpPr/>
              <p:nvPr/>
            </p:nvSpPr>
            <p:spPr>
              <a:xfrm>
                <a:off x="8362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Shape 1598"/>
              <p:cNvSpPr/>
              <p:nvPr/>
            </p:nvSpPr>
            <p:spPr>
              <a:xfrm>
                <a:off x="9867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Shape 1599"/>
              <p:cNvSpPr/>
              <p:nvPr/>
            </p:nvSpPr>
            <p:spPr>
              <a:xfrm>
                <a:off x="9867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Shape 1600"/>
              <p:cNvSpPr/>
              <p:nvPr/>
            </p:nvSpPr>
            <p:spPr>
              <a:xfrm>
                <a:off x="9867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Shape 1601"/>
              <p:cNvSpPr/>
              <p:nvPr/>
            </p:nvSpPr>
            <p:spPr>
              <a:xfrm>
                <a:off x="9867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Shape 1602"/>
              <p:cNvSpPr/>
              <p:nvPr/>
            </p:nvSpPr>
            <p:spPr>
              <a:xfrm>
                <a:off x="9867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Shape 1603"/>
              <p:cNvSpPr/>
              <p:nvPr/>
            </p:nvSpPr>
            <p:spPr>
              <a:xfrm>
                <a:off x="9867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Shape 1604"/>
              <p:cNvSpPr/>
              <p:nvPr/>
            </p:nvSpPr>
            <p:spPr>
              <a:xfrm>
                <a:off x="9867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Shape 1605"/>
              <p:cNvSpPr/>
              <p:nvPr/>
            </p:nvSpPr>
            <p:spPr>
              <a:xfrm>
                <a:off x="9867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Shape 1606"/>
              <p:cNvSpPr/>
              <p:nvPr/>
            </p:nvSpPr>
            <p:spPr>
              <a:xfrm>
                <a:off x="9867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Shape 1607"/>
              <p:cNvSpPr/>
              <p:nvPr/>
            </p:nvSpPr>
            <p:spPr>
              <a:xfrm>
                <a:off x="9867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Shape 1608"/>
              <p:cNvSpPr/>
              <p:nvPr/>
            </p:nvSpPr>
            <p:spPr>
              <a:xfrm>
                <a:off x="9867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Shape 1609"/>
              <p:cNvSpPr/>
              <p:nvPr/>
            </p:nvSpPr>
            <p:spPr>
              <a:xfrm>
                <a:off x="9867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Shape 1610"/>
              <p:cNvSpPr/>
              <p:nvPr/>
            </p:nvSpPr>
            <p:spPr>
              <a:xfrm>
                <a:off x="9867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Shape 1611"/>
              <p:cNvSpPr/>
              <p:nvPr/>
            </p:nvSpPr>
            <p:spPr>
              <a:xfrm>
                <a:off x="9867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Shape 1612"/>
              <p:cNvSpPr/>
              <p:nvPr/>
            </p:nvSpPr>
            <p:spPr>
              <a:xfrm>
                <a:off x="9867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Shape 1613"/>
              <p:cNvSpPr/>
              <p:nvPr/>
            </p:nvSpPr>
            <p:spPr>
              <a:xfrm>
                <a:off x="9867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Shape 1614"/>
              <p:cNvSpPr/>
              <p:nvPr/>
            </p:nvSpPr>
            <p:spPr>
              <a:xfrm>
                <a:off x="9867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Shape 1615"/>
              <p:cNvSpPr/>
              <p:nvPr/>
            </p:nvSpPr>
            <p:spPr>
              <a:xfrm>
                <a:off x="9867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Shape 1616"/>
              <p:cNvSpPr/>
              <p:nvPr/>
            </p:nvSpPr>
            <p:spPr>
              <a:xfrm>
                <a:off x="9867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Shape 1617"/>
              <p:cNvSpPr/>
              <p:nvPr/>
            </p:nvSpPr>
            <p:spPr>
              <a:xfrm>
                <a:off x="9867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Shape 1618"/>
              <p:cNvSpPr/>
              <p:nvPr/>
            </p:nvSpPr>
            <p:spPr>
              <a:xfrm>
                <a:off x="9867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Shape 1619"/>
              <p:cNvSpPr/>
              <p:nvPr/>
            </p:nvSpPr>
            <p:spPr>
              <a:xfrm>
                <a:off x="9867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Shape 1620"/>
              <p:cNvSpPr/>
              <p:nvPr/>
            </p:nvSpPr>
            <p:spPr>
              <a:xfrm>
                <a:off x="9867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Shape 1621"/>
              <p:cNvSpPr/>
              <p:nvPr/>
            </p:nvSpPr>
            <p:spPr>
              <a:xfrm>
                <a:off x="113720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Shape 1622"/>
              <p:cNvSpPr/>
              <p:nvPr/>
            </p:nvSpPr>
            <p:spPr>
              <a:xfrm>
                <a:off x="113720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Shape 1623"/>
              <p:cNvSpPr/>
              <p:nvPr/>
            </p:nvSpPr>
            <p:spPr>
              <a:xfrm>
                <a:off x="113720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Shape 1624"/>
              <p:cNvSpPr/>
              <p:nvPr/>
            </p:nvSpPr>
            <p:spPr>
              <a:xfrm>
                <a:off x="113720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Shape 1625"/>
              <p:cNvSpPr/>
              <p:nvPr/>
            </p:nvSpPr>
            <p:spPr>
              <a:xfrm>
                <a:off x="113720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Shape 1626"/>
              <p:cNvSpPr/>
              <p:nvPr/>
            </p:nvSpPr>
            <p:spPr>
              <a:xfrm>
                <a:off x="113720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Shape 1627"/>
              <p:cNvSpPr/>
              <p:nvPr/>
            </p:nvSpPr>
            <p:spPr>
              <a:xfrm>
                <a:off x="113720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Shape 1628"/>
              <p:cNvSpPr/>
              <p:nvPr/>
            </p:nvSpPr>
            <p:spPr>
              <a:xfrm>
                <a:off x="113720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Shape 1629"/>
              <p:cNvSpPr/>
              <p:nvPr/>
            </p:nvSpPr>
            <p:spPr>
              <a:xfrm>
                <a:off x="113720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Shape 1630"/>
              <p:cNvSpPr/>
              <p:nvPr/>
            </p:nvSpPr>
            <p:spPr>
              <a:xfrm>
                <a:off x="113720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Shape 1631"/>
              <p:cNvSpPr/>
              <p:nvPr/>
            </p:nvSpPr>
            <p:spPr>
              <a:xfrm>
                <a:off x="113720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Shape 1632"/>
              <p:cNvSpPr/>
              <p:nvPr/>
            </p:nvSpPr>
            <p:spPr>
              <a:xfrm>
                <a:off x="113720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Shape 1633"/>
              <p:cNvSpPr/>
              <p:nvPr/>
            </p:nvSpPr>
            <p:spPr>
              <a:xfrm>
                <a:off x="113720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113720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113720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113720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Shape 1637"/>
              <p:cNvSpPr/>
              <p:nvPr/>
            </p:nvSpPr>
            <p:spPr>
              <a:xfrm>
                <a:off x="113720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113720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Shape 1639"/>
              <p:cNvSpPr/>
              <p:nvPr/>
            </p:nvSpPr>
            <p:spPr>
              <a:xfrm>
                <a:off x="113720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Shape 1640"/>
              <p:cNvSpPr/>
              <p:nvPr/>
            </p:nvSpPr>
            <p:spPr>
              <a:xfrm>
                <a:off x="113720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Shape 1641"/>
              <p:cNvSpPr/>
              <p:nvPr/>
            </p:nvSpPr>
            <p:spPr>
              <a:xfrm>
                <a:off x="113720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Shape 1642"/>
              <p:cNvSpPr/>
              <p:nvPr/>
            </p:nvSpPr>
            <p:spPr>
              <a:xfrm>
                <a:off x="113720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D3EBD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Shape 1643"/>
            <p:cNvGrpSpPr/>
            <p:nvPr/>
          </p:nvGrpSpPr>
          <p:grpSpPr>
            <a:xfrm rot="10800000">
              <a:off x="6659535" y="28698"/>
              <a:ext cx="2309844" cy="5086302"/>
              <a:chOff x="986700" y="238125"/>
              <a:chExt cx="2379075" cy="5238750"/>
            </a:xfrm>
          </p:grpSpPr>
          <p:sp>
            <p:nvSpPr>
              <p:cNvPr id="1644" name="Shape 1644"/>
              <p:cNvSpPr/>
              <p:nvPr/>
            </p:nvSpPr>
            <p:spPr>
              <a:xfrm>
                <a:off x="9867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Shape 1645"/>
              <p:cNvSpPr/>
              <p:nvPr/>
            </p:nvSpPr>
            <p:spPr>
              <a:xfrm>
                <a:off x="9867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Shape 1646"/>
              <p:cNvSpPr/>
              <p:nvPr/>
            </p:nvSpPr>
            <p:spPr>
              <a:xfrm>
                <a:off x="9867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Shape 1647"/>
              <p:cNvSpPr/>
              <p:nvPr/>
            </p:nvSpPr>
            <p:spPr>
              <a:xfrm>
                <a:off x="9867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Shape 1648"/>
              <p:cNvSpPr/>
              <p:nvPr/>
            </p:nvSpPr>
            <p:spPr>
              <a:xfrm>
                <a:off x="9867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Shape 1649"/>
              <p:cNvSpPr/>
              <p:nvPr/>
            </p:nvSpPr>
            <p:spPr>
              <a:xfrm>
                <a:off x="9867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Shape 1650"/>
              <p:cNvSpPr/>
              <p:nvPr/>
            </p:nvSpPr>
            <p:spPr>
              <a:xfrm>
                <a:off x="9867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Shape 1651"/>
              <p:cNvSpPr/>
              <p:nvPr/>
            </p:nvSpPr>
            <p:spPr>
              <a:xfrm>
                <a:off x="9867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Shape 1652"/>
              <p:cNvSpPr/>
              <p:nvPr/>
            </p:nvSpPr>
            <p:spPr>
              <a:xfrm>
                <a:off x="9867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Shape 1653"/>
              <p:cNvSpPr/>
              <p:nvPr/>
            </p:nvSpPr>
            <p:spPr>
              <a:xfrm>
                <a:off x="9867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Shape 1654"/>
              <p:cNvSpPr/>
              <p:nvPr/>
            </p:nvSpPr>
            <p:spPr>
              <a:xfrm>
                <a:off x="9867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9867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Shape 1656"/>
              <p:cNvSpPr/>
              <p:nvPr/>
            </p:nvSpPr>
            <p:spPr>
              <a:xfrm>
                <a:off x="113720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Shape 1657"/>
              <p:cNvSpPr/>
              <p:nvPr/>
            </p:nvSpPr>
            <p:spPr>
              <a:xfrm>
                <a:off x="113720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Shape 1658"/>
              <p:cNvSpPr/>
              <p:nvPr/>
            </p:nvSpPr>
            <p:spPr>
              <a:xfrm>
                <a:off x="113720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Shape 1659"/>
              <p:cNvSpPr/>
              <p:nvPr/>
            </p:nvSpPr>
            <p:spPr>
              <a:xfrm>
                <a:off x="113720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Shape 1660"/>
              <p:cNvSpPr/>
              <p:nvPr/>
            </p:nvSpPr>
            <p:spPr>
              <a:xfrm>
                <a:off x="113720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Shape 1661"/>
              <p:cNvSpPr/>
              <p:nvPr/>
            </p:nvSpPr>
            <p:spPr>
              <a:xfrm>
                <a:off x="113720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Shape 1662"/>
              <p:cNvSpPr/>
              <p:nvPr/>
            </p:nvSpPr>
            <p:spPr>
              <a:xfrm>
                <a:off x="113720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Shape 1663"/>
              <p:cNvSpPr/>
              <p:nvPr/>
            </p:nvSpPr>
            <p:spPr>
              <a:xfrm>
                <a:off x="113720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Shape 1664"/>
              <p:cNvSpPr/>
              <p:nvPr/>
            </p:nvSpPr>
            <p:spPr>
              <a:xfrm>
                <a:off x="113720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Shape 1665"/>
              <p:cNvSpPr/>
              <p:nvPr/>
            </p:nvSpPr>
            <p:spPr>
              <a:xfrm>
                <a:off x="113720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Shape 1666"/>
              <p:cNvSpPr/>
              <p:nvPr/>
            </p:nvSpPr>
            <p:spPr>
              <a:xfrm>
                <a:off x="113720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Shape 1667"/>
              <p:cNvSpPr/>
              <p:nvPr/>
            </p:nvSpPr>
            <p:spPr>
              <a:xfrm>
                <a:off x="113720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Shape 1668"/>
              <p:cNvSpPr/>
              <p:nvPr/>
            </p:nvSpPr>
            <p:spPr>
              <a:xfrm>
                <a:off x="113720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Shape 1669"/>
              <p:cNvSpPr/>
              <p:nvPr/>
            </p:nvSpPr>
            <p:spPr>
              <a:xfrm>
                <a:off x="12877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Shape 1670"/>
              <p:cNvSpPr/>
              <p:nvPr/>
            </p:nvSpPr>
            <p:spPr>
              <a:xfrm>
                <a:off x="12877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Shape 1671"/>
              <p:cNvSpPr/>
              <p:nvPr/>
            </p:nvSpPr>
            <p:spPr>
              <a:xfrm>
                <a:off x="12877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Shape 1672"/>
              <p:cNvSpPr/>
              <p:nvPr/>
            </p:nvSpPr>
            <p:spPr>
              <a:xfrm>
                <a:off x="12877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Shape 1673"/>
              <p:cNvSpPr/>
              <p:nvPr/>
            </p:nvSpPr>
            <p:spPr>
              <a:xfrm>
                <a:off x="128772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Shape 1674"/>
              <p:cNvSpPr/>
              <p:nvPr/>
            </p:nvSpPr>
            <p:spPr>
              <a:xfrm>
                <a:off x="12877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Shape 1675"/>
              <p:cNvSpPr/>
              <p:nvPr/>
            </p:nvSpPr>
            <p:spPr>
              <a:xfrm>
                <a:off x="12877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Shape 1676"/>
              <p:cNvSpPr/>
              <p:nvPr/>
            </p:nvSpPr>
            <p:spPr>
              <a:xfrm>
                <a:off x="12877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Shape 1677"/>
              <p:cNvSpPr/>
              <p:nvPr/>
            </p:nvSpPr>
            <p:spPr>
              <a:xfrm>
                <a:off x="12877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Shape 1678"/>
              <p:cNvSpPr/>
              <p:nvPr/>
            </p:nvSpPr>
            <p:spPr>
              <a:xfrm>
                <a:off x="12877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Shape 1679"/>
              <p:cNvSpPr/>
              <p:nvPr/>
            </p:nvSpPr>
            <p:spPr>
              <a:xfrm>
                <a:off x="12877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Shape 1680"/>
              <p:cNvSpPr/>
              <p:nvPr/>
            </p:nvSpPr>
            <p:spPr>
              <a:xfrm>
                <a:off x="12877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Shape 1681"/>
              <p:cNvSpPr/>
              <p:nvPr/>
            </p:nvSpPr>
            <p:spPr>
              <a:xfrm>
                <a:off x="12877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Shape 1682"/>
              <p:cNvSpPr/>
              <p:nvPr/>
            </p:nvSpPr>
            <p:spPr>
              <a:xfrm>
                <a:off x="12877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Shape 1683"/>
              <p:cNvSpPr/>
              <p:nvPr/>
            </p:nvSpPr>
            <p:spPr>
              <a:xfrm>
                <a:off x="12877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Shape 1684"/>
              <p:cNvSpPr/>
              <p:nvPr/>
            </p:nvSpPr>
            <p:spPr>
              <a:xfrm>
                <a:off x="12877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Shape 1685"/>
              <p:cNvSpPr/>
              <p:nvPr/>
            </p:nvSpPr>
            <p:spPr>
              <a:xfrm>
                <a:off x="12877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Shape 1686"/>
              <p:cNvSpPr/>
              <p:nvPr/>
            </p:nvSpPr>
            <p:spPr>
              <a:xfrm>
                <a:off x="12877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Shape 1687"/>
              <p:cNvSpPr/>
              <p:nvPr/>
            </p:nvSpPr>
            <p:spPr>
              <a:xfrm>
                <a:off x="12877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Shape 1688"/>
              <p:cNvSpPr/>
              <p:nvPr/>
            </p:nvSpPr>
            <p:spPr>
              <a:xfrm>
                <a:off x="128772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Shape 1689"/>
              <p:cNvSpPr/>
              <p:nvPr/>
            </p:nvSpPr>
            <p:spPr>
              <a:xfrm>
                <a:off x="14382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Shape 1690"/>
              <p:cNvSpPr/>
              <p:nvPr/>
            </p:nvSpPr>
            <p:spPr>
              <a:xfrm>
                <a:off x="1438225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Shape 1691"/>
              <p:cNvSpPr/>
              <p:nvPr/>
            </p:nvSpPr>
            <p:spPr>
              <a:xfrm>
                <a:off x="14382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Shape 1692"/>
              <p:cNvSpPr/>
              <p:nvPr/>
            </p:nvSpPr>
            <p:spPr>
              <a:xfrm>
                <a:off x="1438225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Shape 1693"/>
              <p:cNvSpPr/>
              <p:nvPr/>
            </p:nvSpPr>
            <p:spPr>
              <a:xfrm>
                <a:off x="14382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Shape 1694"/>
              <p:cNvSpPr/>
              <p:nvPr/>
            </p:nvSpPr>
            <p:spPr>
              <a:xfrm>
                <a:off x="1438225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Shape 1695"/>
              <p:cNvSpPr/>
              <p:nvPr/>
            </p:nvSpPr>
            <p:spPr>
              <a:xfrm>
                <a:off x="1438225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Shape 1696"/>
              <p:cNvSpPr/>
              <p:nvPr/>
            </p:nvSpPr>
            <p:spPr>
              <a:xfrm>
                <a:off x="14382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Shape 1697"/>
              <p:cNvSpPr/>
              <p:nvPr/>
            </p:nvSpPr>
            <p:spPr>
              <a:xfrm>
                <a:off x="14382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Shape 1698"/>
              <p:cNvSpPr/>
              <p:nvPr/>
            </p:nvSpPr>
            <p:spPr>
              <a:xfrm>
                <a:off x="1438225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Shape 1699"/>
              <p:cNvSpPr/>
              <p:nvPr/>
            </p:nvSpPr>
            <p:spPr>
              <a:xfrm>
                <a:off x="1438225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Shape 1700"/>
              <p:cNvSpPr/>
              <p:nvPr/>
            </p:nvSpPr>
            <p:spPr>
              <a:xfrm>
                <a:off x="1438225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Shape 1701"/>
              <p:cNvSpPr/>
              <p:nvPr/>
            </p:nvSpPr>
            <p:spPr>
              <a:xfrm>
                <a:off x="14382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Shape 1702"/>
              <p:cNvSpPr/>
              <p:nvPr/>
            </p:nvSpPr>
            <p:spPr>
              <a:xfrm>
                <a:off x="1438225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Shape 1703"/>
              <p:cNvSpPr/>
              <p:nvPr/>
            </p:nvSpPr>
            <p:spPr>
              <a:xfrm>
                <a:off x="14382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Shape 1704"/>
              <p:cNvSpPr/>
              <p:nvPr/>
            </p:nvSpPr>
            <p:spPr>
              <a:xfrm>
                <a:off x="14382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Shape 1705"/>
              <p:cNvSpPr/>
              <p:nvPr/>
            </p:nvSpPr>
            <p:spPr>
              <a:xfrm>
                <a:off x="14382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Shape 1706"/>
              <p:cNvSpPr/>
              <p:nvPr/>
            </p:nvSpPr>
            <p:spPr>
              <a:xfrm>
                <a:off x="1438225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Shape 1707"/>
              <p:cNvSpPr/>
              <p:nvPr/>
            </p:nvSpPr>
            <p:spPr>
              <a:xfrm>
                <a:off x="1438225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Shape 1708"/>
              <p:cNvSpPr/>
              <p:nvPr/>
            </p:nvSpPr>
            <p:spPr>
              <a:xfrm>
                <a:off x="14382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Shape 1709"/>
              <p:cNvSpPr/>
              <p:nvPr/>
            </p:nvSpPr>
            <p:spPr>
              <a:xfrm>
                <a:off x="14382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Shape 1710"/>
              <p:cNvSpPr/>
              <p:nvPr/>
            </p:nvSpPr>
            <p:spPr>
              <a:xfrm>
                <a:off x="14382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Shape 1711"/>
              <p:cNvSpPr/>
              <p:nvPr/>
            </p:nvSpPr>
            <p:spPr>
              <a:xfrm>
                <a:off x="1438225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Shape 1712"/>
              <p:cNvSpPr/>
              <p:nvPr/>
            </p:nvSpPr>
            <p:spPr>
              <a:xfrm>
                <a:off x="14382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Shape 1713"/>
              <p:cNvSpPr/>
              <p:nvPr/>
            </p:nvSpPr>
            <p:spPr>
              <a:xfrm>
                <a:off x="1438225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Shape 1714"/>
              <p:cNvSpPr/>
              <p:nvPr/>
            </p:nvSpPr>
            <p:spPr>
              <a:xfrm>
                <a:off x="1438225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Shape 1715"/>
              <p:cNvSpPr/>
              <p:nvPr/>
            </p:nvSpPr>
            <p:spPr>
              <a:xfrm>
                <a:off x="1438225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Shape 1716"/>
              <p:cNvSpPr/>
              <p:nvPr/>
            </p:nvSpPr>
            <p:spPr>
              <a:xfrm>
                <a:off x="14382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Shape 1717"/>
              <p:cNvSpPr/>
              <p:nvPr/>
            </p:nvSpPr>
            <p:spPr>
              <a:xfrm>
                <a:off x="1438225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Shape 1718"/>
              <p:cNvSpPr/>
              <p:nvPr/>
            </p:nvSpPr>
            <p:spPr>
              <a:xfrm>
                <a:off x="14382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Shape 1719"/>
              <p:cNvSpPr/>
              <p:nvPr/>
            </p:nvSpPr>
            <p:spPr>
              <a:xfrm>
                <a:off x="14382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Shape 1720"/>
              <p:cNvSpPr/>
              <p:nvPr/>
            </p:nvSpPr>
            <p:spPr>
              <a:xfrm>
                <a:off x="15887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Shape 1721"/>
              <p:cNvSpPr/>
              <p:nvPr/>
            </p:nvSpPr>
            <p:spPr>
              <a:xfrm>
                <a:off x="158875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Shape 1722"/>
              <p:cNvSpPr/>
              <p:nvPr/>
            </p:nvSpPr>
            <p:spPr>
              <a:xfrm>
                <a:off x="158875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Shape 1723"/>
              <p:cNvSpPr/>
              <p:nvPr/>
            </p:nvSpPr>
            <p:spPr>
              <a:xfrm>
                <a:off x="158875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Shape 1724"/>
              <p:cNvSpPr/>
              <p:nvPr/>
            </p:nvSpPr>
            <p:spPr>
              <a:xfrm>
                <a:off x="15887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Shape 1725"/>
              <p:cNvSpPr/>
              <p:nvPr/>
            </p:nvSpPr>
            <p:spPr>
              <a:xfrm>
                <a:off x="158875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Shape 1726"/>
              <p:cNvSpPr/>
              <p:nvPr/>
            </p:nvSpPr>
            <p:spPr>
              <a:xfrm>
                <a:off x="158875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Shape 1727"/>
              <p:cNvSpPr/>
              <p:nvPr/>
            </p:nvSpPr>
            <p:spPr>
              <a:xfrm>
                <a:off x="158875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Shape 1728"/>
              <p:cNvSpPr/>
              <p:nvPr/>
            </p:nvSpPr>
            <p:spPr>
              <a:xfrm>
                <a:off x="158875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Shape 1729"/>
              <p:cNvSpPr/>
              <p:nvPr/>
            </p:nvSpPr>
            <p:spPr>
              <a:xfrm>
                <a:off x="158875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Shape 1730"/>
              <p:cNvSpPr/>
              <p:nvPr/>
            </p:nvSpPr>
            <p:spPr>
              <a:xfrm>
                <a:off x="158875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Shape 1731"/>
              <p:cNvSpPr/>
              <p:nvPr/>
            </p:nvSpPr>
            <p:spPr>
              <a:xfrm>
                <a:off x="158875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Shape 1732"/>
              <p:cNvSpPr/>
              <p:nvPr/>
            </p:nvSpPr>
            <p:spPr>
              <a:xfrm>
                <a:off x="158875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Shape 1733"/>
              <p:cNvSpPr/>
              <p:nvPr/>
            </p:nvSpPr>
            <p:spPr>
              <a:xfrm>
                <a:off x="158875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Shape 1734"/>
              <p:cNvSpPr/>
              <p:nvPr/>
            </p:nvSpPr>
            <p:spPr>
              <a:xfrm>
                <a:off x="15887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Shape 1735"/>
              <p:cNvSpPr/>
              <p:nvPr/>
            </p:nvSpPr>
            <p:spPr>
              <a:xfrm>
                <a:off x="15887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Shape 1736"/>
              <p:cNvSpPr/>
              <p:nvPr/>
            </p:nvSpPr>
            <p:spPr>
              <a:xfrm>
                <a:off x="158875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Shape 1737"/>
              <p:cNvSpPr/>
              <p:nvPr/>
            </p:nvSpPr>
            <p:spPr>
              <a:xfrm>
                <a:off x="158875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Shape 1738"/>
              <p:cNvSpPr/>
              <p:nvPr/>
            </p:nvSpPr>
            <p:spPr>
              <a:xfrm>
                <a:off x="158875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Shape 1739"/>
              <p:cNvSpPr/>
              <p:nvPr/>
            </p:nvSpPr>
            <p:spPr>
              <a:xfrm>
                <a:off x="173925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Shape 1740"/>
              <p:cNvSpPr/>
              <p:nvPr/>
            </p:nvSpPr>
            <p:spPr>
              <a:xfrm>
                <a:off x="173925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Shape 1741"/>
              <p:cNvSpPr/>
              <p:nvPr/>
            </p:nvSpPr>
            <p:spPr>
              <a:xfrm>
                <a:off x="173925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Shape 1742"/>
              <p:cNvSpPr/>
              <p:nvPr/>
            </p:nvSpPr>
            <p:spPr>
              <a:xfrm>
                <a:off x="173925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Shape 1743"/>
              <p:cNvSpPr/>
              <p:nvPr/>
            </p:nvSpPr>
            <p:spPr>
              <a:xfrm>
                <a:off x="173925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Shape 1744"/>
              <p:cNvSpPr/>
              <p:nvPr/>
            </p:nvSpPr>
            <p:spPr>
              <a:xfrm>
                <a:off x="173925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Shape 1745"/>
              <p:cNvSpPr/>
              <p:nvPr/>
            </p:nvSpPr>
            <p:spPr>
              <a:xfrm>
                <a:off x="173925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Shape 1746"/>
              <p:cNvSpPr/>
              <p:nvPr/>
            </p:nvSpPr>
            <p:spPr>
              <a:xfrm>
                <a:off x="173925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Shape 1747"/>
              <p:cNvSpPr/>
              <p:nvPr/>
            </p:nvSpPr>
            <p:spPr>
              <a:xfrm>
                <a:off x="173925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Shape 1748"/>
              <p:cNvSpPr/>
              <p:nvPr/>
            </p:nvSpPr>
            <p:spPr>
              <a:xfrm>
                <a:off x="173925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Shape 1749"/>
              <p:cNvSpPr/>
              <p:nvPr/>
            </p:nvSpPr>
            <p:spPr>
              <a:xfrm>
                <a:off x="173925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Shape 1750"/>
              <p:cNvSpPr/>
              <p:nvPr/>
            </p:nvSpPr>
            <p:spPr>
              <a:xfrm>
                <a:off x="188975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Shape 1751"/>
              <p:cNvSpPr/>
              <p:nvPr/>
            </p:nvSpPr>
            <p:spPr>
              <a:xfrm>
                <a:off x="1889750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Shape 1752"/>
              <p:cNvSpPr/>
              <p:nvPr/>
            </p:nvSpPr>
            <p:spPr>
              <a:xfrm>
                <a:off x="1889750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Shape 1753"/>
              <p:cNvSpPr/>
              <p:nvPr/>
            </p:nvSpPr>
            <p:spPr>
              <a:xfrm>
                <a:off x="188975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Shape 1754"/>
              <p:cNvSpPr/>
              <p:nvPr/>
            </p:nvSpPr>
            <p:spPr>
              <a:xfrm>
                <a:off x="188975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Shape 1755"/>
              <p:cNvSpPr/>
              <p:nvPr/>
            </p:nvSpPr>
            <p:spPr>
              <a:xfrm>
                <a:off x="204027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204027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Shape 1757"/>
              <p:cNvSpPr/>
              <p:nvPr/>
            </p:nvSpPr>
            <p:spPr>
              <a:xfrm>
                <a:off x="204027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Shape 1758"/>
              <p:cNvSpPr/>
              <p:nvPr/>
            </p:nvSpPr>
            <p:spPr>
              <a:xfrm>
                <a:off x="219077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Shape 1759"/>
              <p:cNvSpPr/>
              <p:nvPr/>
            </p:nvSpPr>
            <p:spPr>
              <a:xfrm>
                <a:off x="234130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Shape 1760"/>
              <p:cNvSpPr/>
              <p:nvPr/>
            </p:nvSpPr>
            <p:spPr>
              <a:xfrm>
                <a:off x="264232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Shape 1761"/>
              <p:cNvSpPr/>
              <p:nvPr/>
            </p:nvSpPr>
            <p:spPr>
              <a:xfrm>
                <a:off x="26423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Shape 1762"/>
              <p:cNvSpPr/>
              <p:nvPr/>
            </p:nvSpPr>
            <p:spPr>
              <a:xfrm>
                <a:off x="324435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80BFB7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3" name="Shape 1763"/>
            <p:cNvGrpSpPr/>
            <p:nvPr/>
          </p:nvGrpSpPr>
          <p:grpSpPr>
            <a:xfrm rot="10800000">
              <a:off x="6367294" y="28698"/>
              <a:ext cx="2017554" cy="5086302"/>
              <a:chOff x="1588750" y="238125"/>
              <a:chExt cx="2078025" cy="5238750"/>
            </a:xfrm>
          </p:grpSpPr>
          <p:sp>
            <p:nvSpPr>
              <p:cNvPr id="1764" name="Shape 1764"/>
              <p:cNvSpPr/>
              <p:nvPr/>
            </p:nvSpPr>
            <p:spPr>
              <a:xfrm>
                <a:off x="158875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Shape 1765"/>
              <p:cNvSpPr/>
              <p:nvPr/>
            </p:nvSpPr>
            <p:spPr>
              <a:xfrm>
                <a:off x="158875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Shape 1766"/>
              <p:cNvSpPr/>
              <p:nvPr/>
            </p:nvSpPr>
            <p:spPr>
              <a:xfrm>
                <a:off x="158875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Shape 1767"/>
              <p:cNvSpPr/>
              <p:nvPr/>
            </p:nvSpPr>
            <p:spPr>
              <a:xfrm>
                <a:off x="158875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Shape 1768"/>
              <p:cNvSpPr/>
              <p:nvPr/>
            </p:nvSpPr>
            <p:spPr>
              <a:xfrm>
                <a:off x="1588750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Shape 1769"/>
              <p:cNvSpPr/>
              <p:nvPr/>
            </p:nvSpPr>
            <p:spPr>
              <a:xfrm>
                <a:off x="15887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Shape 1770"/>
              <p:cNvSpPr/>
              <p:nvPr/>
            </p:nvSpPr>
            <p:spPr>
              <a:xfrm>
                <a:off x="1739250" y="53912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Shape 1771"/>
              <p:cNvSpPr/>
              <p:nvPr/>
            </p:nvSpPr>
            <p:spPr>
              <a:xfrm>
                <a:off x="173925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Shape 1772"/>
              <p:cNvSpPr/>
              <p:nvPr/>
            </p:nvSpPr>
            <p:spPr>
              <a:xfrm>
                <a:off x="173925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Shape 1773"/>
              <p:cNvSpPr/>
              <p:nvPr/>
            </p:nvSpPr>
            <p:spPr>
              <a:xfrm>
                <a:off x="1739250" y="33988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Shape 1774"/>
              <p:cNvSpPr/>
              <p:nvPr/>
            </p:nvSpPr>
            <p:spPr>
              <a:xfrm>
                <a:off x="173925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Shape 1775"/>
              <p:cNvSpPr/>
              <p:nvPr/>
            </p:nvSpPr>
            <p:spPr>
              <a:xfrm>
                <a:off x="173925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Shape 1776"/>
              <p:cNvSpPr/>
              <p:nvPr/>
            </p:nvSpPr>
            <p:spPr>
              <a:xfrm>
                <a:off x="1739250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Shape 1777"/>
              <p:cNvSpPr/>
              <p:nvPr/>
            </p:nvSpPr>
            <p:spPr>
              <a:xfrm>
                <a:off x="1889750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Shape 1778"/>
              <p:cNvSpPr/>
              <p:nvPr/>
            </p:nvSpPr>
            <p:spPr>
              <a:xfrm>
                <a:off x="1889750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Shape 1779"/>
              <p:cNvSpPr/>
              <p:nvPr/>
            </p:nvSpPr>
            <p:spPr>
              <a:xfrm>
                <a:off x="1889750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Shape 1780"/>
              <p:cNvSpPr/>
              <p:nvPr/>
            </p:nvSpPr>
            <p:spPr>
              <a:xfrm>
                <a:off x="1889750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Shape 1781"/>
              <p:cNvSpPr/>
              <p:nvPr/>
            </p:nvSpPr>
            <p:spPr>
              <a:xfrm>
                <a:off x="188975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Shape 1782"/>
              <p:cNvSpPr/>
              <p:nvPr/>
            </p:nvSpPr>
            <p:spPr>
              <a:xfrm>
                <a:off x="1889750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Shape 1783"/>
              <p:cNvSpPr/>
              <p:nvPr/>
            </p:nvSpPr>
            <p:spPr>
              <a:xfrm>
                <a:off x="1889750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Shape 1784"/>
              <p:cNvSpPr/>
              <p:nvPr/>
            </p:nvSpPr>
            <p:spPr>
              <a:xfrm>
                <a:off x="1889750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Shape 1785"/>
              <p:cNvSpPr/>
              <p:nvPr/>
            </p:nvSpPr>
            <p:spPr>
              <a:xfrm>
                <a:off x="1889750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Shape 1786"/>
              <p:cNvSpPr/>
              <p:nvPr/>
            </p:nvSpPr>
            <p:spPr>
              <a:xfrm>
                <a:off x="188975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Shape 1787"/>
              <p:cNvSpPr/>
              <p:nvPr/>
            </p:nvSpPr>
            <p:spPr>
              <a:xfrm>
                <a:off x="1889750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Shape 1788"/>
              <p:cNvSpPr/>
              <p:nvPr/>
            </p:nvSpPr>
            <p:spPr>
              <a:xfrm>
                <a:off x="1889750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1889750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Shape 1790"/>
              <p:cNvSpPr/>
              <p:nvPr/>
            </p:nvSpPr>
            <p:spPr>
              <a:xfrm>
                <a:off x="1889750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Shape 1791"/>
              <p:cNvSpPr/>
              <p:nvPr/>
            </p:nvSpPr>
            <p:spPr>
              <a:xfrm>
                <a:off x="1889750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Shape 1792"/>
              <p:cNvSpPr/>
              <p:nvPr/>
            </p:nvSpPr>
            <p:spPr>
              <a:xfrm>
                <a:off x="1889750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Shape 1793"/>
              <p:cNvSpPr/>
              <p:nvPr/>
            </p:nvSpPr>
            <p:spPr>
              <a:xfrm>
                <a:off x="188975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Shape 1794"/>
              <p:cNvSpPr/>
              <p:nvPr/>
            </p:nvSpPr>
            <p:spPr>
              <a:xfrm>
                <a:off x="1889750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Shape 1795"/>
              <p:cNvSpPr/>
              <p:nvPr/>
            </p:nvSpPr>
            <p:spPr>
              <a:xfrm>
                <a:off x="1889750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Shape 1796"/>
              <p:cNvSpPr/>
              <p:nvPr/>
            </p:nvSpPr>
            <p:spPr>
              <a:xfrm>
                <a:off x="204027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Shape 1797"/>
              <p:cNvSpPr/>
              <p:nvPr/>
            </p:nvSpPr>
            <p:spPr>
              <a:xfrm>
                <a:off x="204027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Shape 1798"/>
              <p:cNvSpPr/>
              <p:nvPr/>
            </p:nvSpPr>
            <p:spPr>
              <a:xfrm>
                <a:off x="20402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Shape 1799"/>
              <p:cNvSpPr/>
              <p:nvPr/>
            </p:nvSpPr>
            <p:spPr>
              <a:xfrm>
                <a:off x="2040275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Shape 1800"/>
              <p:cNvSpPr/>
              <p:nvPr/>
            </p:nvSpPr>
            <p:spPr>
              <a:xfrm>
                <a:off x="204027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Shape 1801"/>
              <p:cNvSpPr/>
              <p:nvPr/>
            </p:nvSpPr>
            <p:spPr>
              <a:xfrm>
                <a:off x="204027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Shape 1802"/>
              <p:cNvSpPr/>
              <p:nvPr/>
            </p:nvSpPr>
            <p:spPr>
              <a:xfrm>
                <a:off x="2040275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Shape 1803"/>
              <p:cNvSpPr/>
              <p:nvPr/>
            </p:nvSpPr>
            <p:spPr>
              <a:xfrm>
                <a:off x="204027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Shape 1804"/>
              <p:cNvSpPr/>
              <p:nvPr/>
            </p:nvSpPr>
            <p:spPr>
              <a:xfrm>
                <a:off x="204027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Shape 1805"/>
              <p:cNvSpPr/>
              <p:nvPr/>
            </p:nvSpPr>
            <p:spPr>
              <a:xfrm>
                <a:off x="20402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Shape 1806"/>
              <p:cNvSpPr/>
              <p:nvPr/>
            </p:nvSpPr>
            <p:spPr>
              <a:xfrm>
                <a:off x="204027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Shape 1807"/>
              <p:cNvSpPr/>
              <p:nvPr/>
            </p:nvSpPr>
            <p:spPr>
              <a:xfrm>
                <a:off x="204027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Shape 1808"/>
              <p:cNvSpPr/>
              <p:nvPr/>
            </p:nvSpPr>
            <p:spPr>
              <a:xfrm>
                <a:off x="20402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Shape 1809"/>
              <p:cNvSpPr/>
              <p:nvPr/>
            </p:nvSpPr>
            <p:spPr>
              <a:xfrm>
                <a:off x="204027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Shape 1810"/>
              <p:cNvSpPr/>
              <p:nvPr/>
            </p:nvSpPr>
            <p:spPr>
              <a:xfrm>
                <a:off x="204027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Shape 1811"/>
              <p:cNvSpPr/>
              <p:nvPr/>
            </p:nvSpPr>
            <p:spPr>
              <a:xfrm>
                <a:off x="20402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Shape 1812"/>
              <p:cNvSpPr/>
              <p:nvPr/>
            </p:nvSpPr>
            <p:spPr>
              <a:xfrm>
                <a:off x="204027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Shape 1813"/>
              <p:cNvSpPr/>
              <p:nvPr/>
            </p:nvSpPr>
            <p:spPr>
              <a:xfrm>
                <a:off x="204027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Shape 1814"/>
              <p:cNvSpPr/>
              <p:nvPr/>
            </p:nvSpPr>
            <p:spPr>
              <a:xfrm>
                <a:off x="20402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Shape 1815"/>
              <p:cNvSpPr/>
              <p:nvPr/>
            </p:nvSpPr>
            <p:spPr>
              <a:xfrm>
                <a:off x="2190775" y="2381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Shape 1816"/>
              <p:cNvSpPr/>
              <p:nvPr/>
            </p:nvSpPr>
            <p:spPr>
              <a:xfrm>
                <a:off x="2190775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Shape 1817"/>
              <p:cNvSpPr/>
              <p:nvPr/>
            </p:nvSpPr>
            <p:spPr>
              <a:xfrm>
                <a:off x="2190775" y="8401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Shape 1818"/>
              <p:cNvSpPr/>
              <p:nvPr/>
            </p:nvSpPr>
            <p:spPr>
              <a:xfrm>
                <a:off x="2190775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Shape 1819"/>
              <p:cNvSpPr/>
              <p:nvPr/>
            </p:nvSpPr>
            <p:spPr>
              <a:xfrm>
                <a:off x="219077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Shape 1820"/>
              <p:cNvSpPr/>
              <p:nvPr/>
            </p:nvSpPr>
            <p:spPr>
              <a:xfrm>
                <a:off x="219077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Shape 1821"/>
              <p:cNvSpPr/>
              <p:nvPr/>
            </p:nvSpPr>
            <p:spPr>
              <a:xfrm>
                <a:off x="2190775" y="17432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2190775" y="18937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Shape 1823"/>
              <p:cNvSpPr/>
              <p:nvPr/>
            </p:nvSpPr>
            <p:spPr>
              <a:xfrm>
                <a:off x="219077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Shape 1824"/>
              <p:cNvSpPr/>
              <p:nvPr/>
            </p:nvSpPr>
            <p:spPr>
              <a:xfrm>
                <a:off x="2190775" y="21947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Shape 1825"/>
              <p:cNvSpPr/>
              <p:nvPr/>
            </p:nvSpPr>
            <p:spPr>
              <a:xfrm>
                <a:off x="219077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Shape 1826"/>
              <p:cNvSpPr/>
              <p:nvPr/>
            </p:nvSpPr>
            <p:spPr>
              <a:xfrm>
                <a:off x="2190775" y="24957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Shape 1827"/>
              <p:cNvSpPr/>
              <p:nvPr/>
            </p:nvSpPr>
            <p:spPr>
              <a:xfrm>
                <a:off x="219077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Shape 1828"/>
              <p:cNvSpPr/>
              <p:nvPr/>
            </p:nvSpPr>
            <p:spPr>
              <a:xfrm>
                <a:off x="219077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Shape 1829"/>
              <p:cNvSpPr/>
              <p:nvPr/>
            </p:nvSpPr>
            <p:spPr>
              <a:xfrm>
                <a:off x="219077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Shape 1830"/>
              <p:cNvSpPr/>
              <p:nvPr/>
            </p:nvSpPr>
            <p:spPr>
              <a:xfrm>
                <a:off x="2190775" y="33988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Shape 1831"/>
              <p:cNvSpPr/>
              <p:nvPr/>
            </p:nvSpPr>
            <p:spPr>
              <a:xfrm>
                <a:off x="219077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Shape 1832"/>
              <p:cNvSpPr/>
              <p:nvPr/>
            </p:nvSpPr>
            <p:spPr>
              <a:xfrm>
                <a:off x="219077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Shape 1833"/>
              <p:cNvSpPr/>
              <p:nvPr/>
            </p:nvSpPr>
            <p:spPr>
              <a:xfrm>
                <a:off x="2190775" y="40008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Shape 1834"/>
              <p:cNvSpPr/>
              <p:nvPr/>
            </p:nvSpPr>
            <p:spPr>
              <a:xfrm>
                <a:off x="219077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Shape 1835"/>
              <p:cNvSpPr/>
              <p:nvPr/>
            </p:nvSpPr>
            <p:spPr>
              <a:xfrm>
                <a:off x="2190775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Shape 1836"/>
              <p:cNvSpPr/>
              <p:nvPr/>
            </p:nvSpPr>
            <p:spPr>
              <a:xfrm>
                <a:off x="2190775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Shape 1837"/>
              <p:cNvSpPr/>
              <p:nvPr/>
            </p:nvSpPr>
            <p:spPr>
              <a:xfrm>
                <a:off x="219077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Shape 1838"/>
              <p:cNvSpPr/>
              <p:nvPr/>
            </p:nvSpPr>
            <p:spPr>
              <a:xfrm>
                <a:off x="219077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Shape 1839"/>
              <p:cNvSpPr/>
              <p:nvPr/>
            </p:nvSpPr>
            <p:spPr>
              <a:xfrm>
                <a:off x="2190775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Shape 1840"/>
              <p:cNvSpPr/>
              <p:nvPr/>
            </p:nvSpPr>
            <p:spPr>
              <a:xfrm>
                <a:off x="234130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Shape 1841"/>
              <p:cNvSpPr/>
              <p:nvPr/>
            </p:nvSpPr>
            <p:spPr>
              <a:xfrm>
                <a:off x="234130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Shape 1842"/>
              <p:cNvSpPr/>
              <p:nvPr/>
            </p:nvSpPr>
            <p:spPr>
              <a:xfrm>
                <a:off x="2341300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Shape 1843"/>
              <p:cNvSpPr/>
              <p:nvPr/>
            </p:nvSpPr>
            <p:spPr>
              <a:xfrm>
                <a:off x="2341300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Shape 1844"/>
              <p:cNvSpPr/>
              <p:nvPr/>
            </p:nvSpPr>
            <p:spPr>
              <a:xfrm>
                <a:off x="2341300" y="14422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Shape 1845"/>
              <p:cNvSpPr/>
              <p:nvPr/>
            </p:nvSpPr>
            <p:spPr>
              <a:xfrm>
                <a:off x="2341300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Shape 1846"/>
              <p:cNvSpPr/>
              <p:nvPr/>
            </p:nvSpPr>
            <p:spPr>
              <a:xfrm>
                <a:off x="234130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Shape 1847"/>
              <p:cNvSpPr/>
              <p:nvPr/>
            </p:nvSpPr>
            <p:spPr>
              <a:xfrm>
                <a:off x="2341300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Shape 1848"/>
              <p:cNvSpPr/>
              <p:nvPr/>
            </p:nvSpPr>
            <p:spPr>
              <a:xfrm>
                <a:off x="234130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Shape 1849"/>
              <p:cNvSpPr/>
              <p:nvPr/>
            </p:nvSpPr>
            <p:spPr>
              <a:xfrm>
                <a:off x="2341300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Shape 1850"/>
              <p:cNvSpPr/>
              <p:nvPr/>
            </p:nvSpPr>
            <p:spPr>
              <a:xfrm>
                <a:off x="2341300" y="26462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Shape 1851"/>
              <p:cNvSpPr/>
              <p:nvPr/>
            </p:nvSpPr>
            <p:spPr>
              <a:xfrm>
                <a:off x="2341300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Shape 1852"/>
              <p:cNvSpPr/>
              <p:nvPr/>
            </p:nvSpPr>
            <p:spPr>
              <a:xfrm>
                <a:off x="2341300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Shape 1853"/>
              <p:cNvSpPr/>
              <p:nvPr/>
            </p:nvSpPr>
            <p:spPr>
              <a:xfrm>
                <a:off x="234130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Shape 1854"/>
              <p:cNvSpPr/>
              <p:nvPr/>
            </p:nvSpPr>
            <p:spPr>
              <a:xfrm>
                <a:off x="2341300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Shape 1855"/>
              <p:cNvSpPr/>
              <p:nvPr/>
            </p:nvSpPr>
            <p:spPr>
              <a:xfrm>
                <a:off x="2341300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Shape 1856"/>
              <p:cNvSpPr/>
              <p:nvPr/>
            </p:nvSpPr>
            <p:spPr>
              <a:xfrm>
                <a:off x="234130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Shape 1857"/>
              <p:cNvSpPr/>
              <p:nvPr/>
            </p:nvSpPr>
            <p:spPr>
              <a:xfrm>
                <a:off x="2341300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Shape 1858"/>
              <p:cNvSpPr/>
              <p:nvPr/>
            </p:nvSpPr>
            <p:spPr>
              <a:xfrm>
                <a:off x="2341300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234130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Shape 1860"/>
              <p:cNvSpPr/>
              <p:nvPr/>
            </p:nvSpPr>
            <p:spPr>
              <a:xfrm>
                <a:off x="234130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2341300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Shape 1862"/>
              <p:cNvSpPr/>
              <p:nvPr/>
            </p:nvSpPr>
            <p:spPr>
              <a:xfrm>
                <a:off x="2341300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Shape 1863"/>
              <p:cNvSpPr/>
              <p:nvPr/>
            </p:nvSpPr>
            <p:spPr>
              <a:xfrm>
                <a:off x="234130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Shape 1864"/>
              <p:cNvSpPr/>
              <p:nvPr/>
            </p:nvSpPr>
            <p:spPr>
              <a:xfrm>
                <a:off x="2341300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Shape 1865"/>
              <p:cNvSpPr/>
              <p:nvPr/>
            </p:nvSpPr>
            <p:spPr>
              <a:xfrm>
                <a:off x="234130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Shape 1866"/>
              <p:cNvSpPr/>
              <p:nvPr/>
            </p:nvSpPr>
            <p:spPr>
              <a:xfrm>
                <a:off x="249180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Shape 1867"/>
              <p:cNvSpPr/>
              <p:nvPr/>
            </p:nvSpPr>
            <p:spPr>
              <a:xfrm>
                <a:off x="249180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Shape 1868"/>
              <p:cNvSpPr/>
              <p:nvPr/>
            </p:nvSpPr>
            <p:spPr>
              <a:xfrm>
                <a:off x="2491800" y="8401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Shape 1869"/>
              <p:cNvSpPr/>
              <p:nvPr/>
            </p:nvSpPr>
            <p:spPr>
              <a:xfrm>
                <a:off x="249180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Shape 1870"/>
              <p:cNvSpPr/>
              <p:nvPr/>
            </p:nvSpPr>
            <p:spPr>
              <a:xfrm>
                <a:off x="2491800" y="11411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Shape 1871"/>
              <p:cNvSpPr/>
              <p:nvPr/>
            </p:nvSpPr>
            <p:spPr>
              <a:xfrm>
                <a:off x="2491800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Shape 1872"/>
              <p:cNvSpPr/>
              <p:nvPr/>
            </p:nvSpPr>
            <p:spPr>
              <a:xfrm>
                <a:off x="249180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Shape 1873"/>
              <p:cNvSpPr/>
              <p:nvPr/>
            </p:nvSpPr>
            <p:spPr>
              <a:xfrm>
                <a:off x="2491800" y="18937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249180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Shape 1875"/>
              <p:cNvSpPr/>
              <p:nvPr/>
            </p:nvSpPr>
            <p:spPr>
              <a:xfrm>
                <a:off x="249180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Shape 1876"/>
              <p:cNvSpPr/>
              <p:nvPr/>
            </p:nvSpPr>
            <p:spPr>
              <a:xfrm>
                <a:off x="2491800" y="24957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Shape 1877"/>
              <p:cNvSpPr/>
              <p:nvPr/>
            </p:nvSpPr>
            <p:spPr>
              <a:xfrm>
                <a:off x="2491800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Shape 1878"/>
              <p:cNvSpPr/>
              <p:nvPr/>
            </p:nvSpPr>
            <p:spPr>
              <a:xfrm>
                <a:off x="2491800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Shape 1879"/>
              <p:cNvSpPr/>
              <p:nvPr/>
            </p:nvSpPr>
            <p:spPr>
              <a:xfrm>
                <a:off x="249180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Shape 1880"/>
              <p:cNvSpPr/>
              <p:nvPr/>
            </p:nvSpPr>
            <p:spPr>
              <a:xfrm>
                <a:off x="249180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249180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Shape 1882"/>
              <p:cNvSpPr/>
              <p:nvPr/>
            </p:nvSpPr>
            <p:spPr>
              <a:xfrm>
                <a:off x="2491800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Shape 1883"/>
              <p:cNvSpPr/>
              <p:nvPr/>
            </p:nvSpPr>
            <p:spPr>
              <a:xfrm>
                <a:off x="249180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Shape 1884"/>
              <p:cNvSpPr/>
              <p:nvPr/>
            </p:nvSpPr>
            <p:spPr>
              <a:xfrm>
                <a:off x="249180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Shape 1885"/>
              <p:cNvSpPr/>
              <p:nvPr/>
            </p:nvSpPr>
            <p:spPr>
              <a:xfrm>
                <a:off x="2491800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Shape 1886"/>
              <p:cNvSpPr/>
              <p:nvPr/>
            </p:nvSpPr>
            <p:spPr>
              <a:xfrm>
                <a:off x="2491800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Shape 1887"/>
              <p:cNvSpPr/>
              <p:nvPr/>
            </p:nvSpPr>
            <p:spPr>
              <a:xfrm>
                <a:off x="249180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Shape 1888"/>
              <p:cNvSpPr/>
              <p:nvPr/>
            </p:nvSpPr>
            <p:spPr>
              <a:xfrm>
                <a:off x="249180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Shape 1889"/>
              <p:cNvSpPr/>
              <p:nvPr/>
            </p:nvSpPr>
            <p:spPr>
              <a:xfrm>
                <a:off x="249180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Shape 1890"/>
              <p:cNvSpPr/>
              <p:nvPr/>
            </p:nvSpPr>
            <p:spPr>
              <a:xfrm>
                <a:off x="2491800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Shape 1891"/>
              <p:cNvSpPr/>
              <p:nvPr/>
            </p:nvSpPr>
            <p:spPr>
              <a:xfrm>
                <a:off x="264232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Shape 1892"/>
              <p:cNvSpPr/>
              <p:nvPr/>
            </p:nvSpPr>
            <p:spPr>
              <a:xfrm>
                <a:off x="264232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Shape 1893"/>
              <p:cNvSpPr/>
              <p:nvPr/>
            </p:nvSpPr>
            <p:spPr>
              <a:xfrm>
                <a:off x="2642325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Shape 1894"/>
              <p:cNvSpPr/>
              <p:nvPr/>
            </p:nvSpPr>
            <p:spPr>
              <a:xfrm>
                <a:off x="26423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Shape 1895"/>
              <p:cNvSpPr/>
              <p:nvPr/>
            </p:nvSpPr>
            <p:spPr>
              <a:xfrm>
                <a:off x="264232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Shape 1896"/>
              <p:cNvSpPr/>
              <p:nvPr/>
            </p:nvSpPr>
            <p:spPr>
              <a:xfrm>
                <a:off x="26423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Shape 1897"/>
              <p:cNvSpPr/>
              <p:nvPr/>
            </p:nvSpPr>
            <p:spPr>
              <a:xfrm>
                <a:off x="26423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Shape 1898"/>
              <p:cNvSpPr/>
              <p:nvPr/>
            </p:nvSpPr>
            <p:spPr>
              <a:xfrm>
                <a:off x="264232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Shape 1899"/>
              <p:cNvSpPr/>
              <p:nvPr/>
            </p:nvSpPr>
            <p:spPr>
              <a:xfrm>
                <a:off x="26423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Shape 1900"/>
              <p:cNvSpPr/>
              <p:nvPr/>
            </p:nvSpPr>
            <p:spPr>
              <a:xfrm>
                <a:off x="2642325" y="27968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Shape 1901"/>
              <p:cNvSpPr/>
              <p:nvPr/>
            </p:nvSpPr>
            <p:spPr>
              <a:xfrm>
                <a:off x="2642325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Shape 1902"/>
              <p:cNvSpPr/>
              <p:nvPr/>
            </p:nvSpPr>
            <p:spPr>
              <a:xfrm>
                <a:off x="264232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Shape 1903"/>
              <p:cNvSpPr/>
              <p:nvPr/>
            </p:nvSpPr>
            <p:spPr>
              <a:xfrm>
                <a:off x="2642325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Shape 1904"/>
              <p:cNvSpPr/>
              <p:nvPr/>
            </p:nvSpPr>
            <p:spPr>
              <a:xfrm>
                <a:off x="2642325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Shape 1905"/>
              <p:cNvSpPr/>
              <p:nvPr/>
            </p:nvSpPr>
            <p:spPr>
              <a:xfrm>
                <a:off x="264232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Shape 1906"/>
              <p:cNvSpPr/>
              <p:nvPr/>
            </p:nvSpPr>
            <p:spPr>
              <a:xfrm>
                <a:off x="2642325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Shape 1907"/>
              <p:cNvSpPr/>
              <p:nvPr/>
            </p:nvSpPr>
            <p:spPr>
              <a:xfrm>
                <a:off x="26423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Shape 1908"/>
              <p:cNvSpPr/>
              <p:nvPr/>
            </p:nvSpPr>
            <p:spPr>
              <a:xfrm>
                <a:off x="264232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Shape 1909"/>
              <p:cNvSpPr/>
              <p:nvPr/>
            </p:nvSpPr>
            <p:spPr>
              <a:xfrm>
                <a:off x="2642325" y="49039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Shape 1910"/>
              <p:cNvSpPr/>
              <p:nvPr/>
            </p:nvSpPr>
            <p:spPr>
              <a:xfrm>
                <a:off x="26423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Shape 1911"/>
              <p:cNvSpPr/>
              <p:nvPr/>
            </p:nvSpPr>
            <p:spPr>
              <a:xfrm>
                <a:off x="2792825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Shape 1912"/>
              <p:cNvSpPr/>
              <p:nvPr/>
            </p:nvSpPr>
            <p:spPr>
              <a:xfrm>
                <a:off x="279282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Shape 1913"/>
              <p:cNvSpPr/>
              <p:nvPr/>
            </p:nvSpPr>
            <p:spPr>
              <a:xfrm>
                <a:off x="2792825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Shape 1914"/>
              <p:cNvSpPr/>
              <p:nvPr/>
            </p:nvSpPr>
            <p:spPr>
              <a:xfrm>
                <a:off x="2792825" y="14422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Shape 1915"/>
              <p:cNvSpPr/>
              <p:nvPr/>
            </p:nvSpPr>
            <p:spPr>
              <a:xfrm>
                <a:off x="279282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Shape 1916"/>
              <p:cNvSpPr/>
              <p:nvPr/>
            </p:nvSpPr>
            <p:spPr>
              <a:xfrm>
                <a:off x="2792825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Shape 1917"/>
              <p:cNvSpPr/>
              <p:nvPr/>
            </p:nvSpPr>
            <p:spPr>
              <a:xfrm>
                <a:off x="27928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Shape 1918"/>
              <p:cNvSpPr/>
              <p:nvPr/>
            </p:nvSpPr>
            <p:spPr>
              <a:xfrm>
                <a:off x="279282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Shape 1919"/>
              <p:cNvSpPr/>
              <p:nvPr/>
            </p:nvSpPr>
            <p:spPr>
              <a:xfrm>
                <a:off x="27928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Shape 1920"/>
              <p:cNvSpPr/>
              <p:nvPr/>
            </p:nvSpPr>
            <p:spPr>
              <a:xfrm>
                <a:off x="2792825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Shape 1921"/>
              <p:cNvSpPr/>
              <p:nvPr/>
            </p:nvSpPr>
            <p:spPr>
              <a:xfrm>
                <a:off x="2792825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Shape 1922"/>
              <p:cNvSpPr/>
              <p:nvPr/>
            </p:nvSpPr>
            <p:spPr>
              <a:xfrm>
                <a:off x="2792825" y="35493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Shape 1923"/>
              <p:cNvSpPr/>
              <p:nvPr/>
            </p:nvSpPr>
            <p:spPr>
              <a:xfrm>
                <a:off x="2792825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Shape 1924"/>
              <p:cNvSpPr/>
              <p:nvPr/>
            </p:nvSpPr>
            <p:spPr>
              <a:xfrm>
                <a:off x="2792825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Shape 1925"/>
              <p:cNvSpPr/>
              <p:nvPr/>
            </p:nvSpPr>
            <p:spPr>
              <a:xfrm>
                <a:off x="27928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Shape 1926"/>
              <p:cNvSpPr/>
              <p:nvPr/>
            </p:nvSpPr>
            <p:spPr>
              <a:xfrm>
                <a:off x="279282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2792825" y="52049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Shape 1928"/>
              <p:cNvSpPr/>
              <p:nvPr/>
            </p:nvSpPr>
            <p:spPr>
              <a:xfrm>
                <a:off x="2792825" y="535547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Shape 1929"/>
              <p:cNvSpPr/>
              <p:nvPr/>
            </p:nvSpPr>
            <p:spPr>
              <a:xfrm>
                <a:off x="294332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Shape 1930"/>
              <p:cNvSpPr/>
              <p:nvPr/>
            </p:nvSpPr>
            <p:spPr>
              <a:xfrm>
                <a:off x="294332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Shape 1931"/>
              <p:cNvSpPr/>
              <p:nvPr/>
            </p:nvSpPr>
            <p:spPr>
              <a:xfrm>
                <a:off x="294332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Shape 1932"/>
              <p:cNvSpPr/>
              <p:nvPr/>
            </p:nvSpPr>
            <p:spPr>
              <a:xfrm>
                <a:off x="2943325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Shape 1933"/>
              <p:cNvSpPr/>
              <p:nvPr/>
            </p:nvSpPr>
            <p:spPr>
              <a:xfrm>
                <a:off x="2943325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Shape 1934"/>
              <p:cNvSpPr/>
              <p:nvPr/>
            </p:nvSpPr>
            <p:spPr>
              <a:xfrm>
                <a:off x="2943325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Shape 1935"/>
              <p:cNvSpPr/>
              <p:nvPr/>
            </p:nvSpPr>
            <p:spPr>
              <a:xfrm>
                <a:off x="2943325" y="23452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Shape 1936"/>
              <p:cNvSpPr/>
              <p:nvPr/>
            </p:nvSpPr>
            <p:spPr>
              <a:xfrm>
                <a:off x="2943325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2943325" y="30978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Shape 1938"/>
              <p:cNvSpPr/>
              <p:nvPr/>
            </p:nvSpPr>
            <p:spPr>
              <a:xfrm>
                <a:off x="2943325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Shape 1939"/>
              <p:cNvSpPr/>
              <p:nvPr/>
            </p:nvSpPr>
            <p:spPr>
              <a:xfrm>
                <a:off x="2943325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2943325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Shape 1941"/>
              <p:cNvSpPr/>
              <p:nvPr/>
            </p:nvSpPr>
            <p:spPr>
              <a:xfrm>
                <a:off x="294332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Shape 1942"/>
              <p:cNvSpPr/>
              <p:nvPr/>
            </p:nvSpPr>
            <p:spPr>
              <a:xfrm>
                <a:off x="2943325" y="41514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Shape 1943"/>
              <p:cNvSpPr/>
              <p:nvPr/>
            </p:nvSpPr>
            <p:spPr>
              <a:xfrm>
                <a:off x="294332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Shape 1944"/>
              <p:cNvSpPr/>
              <p:nvPr/>
            </p:nvSpPr>
            <p:spPr>
              <a:xfrm>
                <a:off x="2943325" y="47534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Shape 1945"/>
              <p:cNvSpPr/>
              <p:nvPr/>
            </p:nvSpPr>
            <p:spPr>
              <a:xfrm>
                <a:off x="2943325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Shape 1946"/>
              <p:cNvSpPr/>
              <p:nvPr/>
            </p:nvSpPr>
            <p:spPr>
              <a:xfrm>
                <a:off x="2943325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Shape 1947"/>
              <p:cNvSpPr/>
              <p:nvPr/>
            </p:nvSpPr>
            <p:spPr>
              <a:xfrm>
                <a:off x="309385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Shape 1948"/>
              <p:cNvSpPr/>
              <p:nvPr/>
            </p:nvSpPr>
            <p:spPr>
              <a:xfrm>
                <a:off x="30938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Shape 1949"/>
              <p:cNvSpPr/>
              <p:nvPr/>
            </p:nvSpPr>
            <p:spPr>
              <a:xfrm>
                <a:off x="30938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Shape 1950"/>
              <p:cNvSpPr/>
              <p:nvPr/>
            </p:nvSpPr>
            <p:spPr>
              <a:xfrm>
                <a:off x="3093850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Shape 1951"/>
              <p:cNvSpPr/>
              <p:nvPr/>
            </p:nvSpPr>
            <p:spPr>
              <a:xfrm>
                <a:off x="30938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Shape 1952"/>
              <p:cNvSpPr/>
              <p:nvPr/>
            </p:nvSpPr>
            <p:spPr>
              <a:xfrm>
                <a:off x="30938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Shape 1953"/>
              <p:cNvSpPr/>
              <p:nvPr/>
            </p:nvSpPr>
            <p:spPr>
              <a:xfrm>
                <a:off x="3093850" y="430190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Shape 1954"/>
              <p:cNvSpPr/>
              <p:nvPr/>
            </p:nvSpPr>
            <p:spPr>
              <a:xfrm>
                <a:off x="3093850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Shape 1955"/>
              <p:cNvSpPr/>
              <p:nvPr/>
            </p:nvSpPr>
            <p:spPr>
              <a:xfrm>
                <a:off x="30938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Shape 1956"/>
              <p:cNvSpPr/>
              <p:nvPr/>
            </p:nvSpPr>
            <p:spPr>
              <a:xfrm>
                <a:off x="3244350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Shape 1957"/>
              <p:cNvSpPr/>
              <p:nvPr/>
            </p:nvSpPr>
            <p:spPr>
              <a:xfrm>
                <a:off x="324435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Shape 1958"/>
              <p:cNvSpPr/>
              <p:nvPr/>
            </p:nvSpPr>
            <p:spPr>
              <a:xfrm>
                <a:off x="3244350" y="20442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Shape 1959"/>
              <p:cNvSpPr/>
              <p:nvPr/>
            </p:nvSpPr>
            <p:spPr>
              <a:xfrm>
                <a:off x="3244350" y="27968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Shape 1960"/>
              <p:cNvSpPr/>
              <p:nvPr/>
            </p:nvSpPr>
            <p:spPr>
              <a:xfrm>
                <a:off x="324435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Shape 1961"/>
              <p:cNvSpPr/>
              <p:nvPr/>
            </p:nvSpPr>
            <p:spPr>
              <a:xfrm>
                <a:off x="3244350" y="44524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Shape 1962"/>
              <p:cNvSpPr/>
              <p:nvPr/>
            </p:nvSpPr>
            <p:spPr>
              <a:xfrm>
                <a:off x="3244350" y="46029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Shape 1963"/>
              <p:cNvSpPr/>
              <p:nvPr/>
            </p:nvSpPr>
            <p:spPr>
              <a:xfrm>
                <a:off x="3244350" y="52049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Shape 1964"/>
              <p:cNvSpPr/>
              <p:nvPr/>
            </p:nvSpPr>
            <p:spPr>
              <a:xfrm>
                <a:off x="33948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Shape 1965"/>
              <p:cNvSpPr/>
              <p:nvPr/>
            </p:nvSpPr>
            <p:spPr>
              <a:xfrm>
                <a:off x="339487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Shape 1966"/>
              <p:cNvSpPr/>
              <p:nvPr/>
            </p:nvSpPr>
            <p:spPr>
              <a:xfrm>
                <a:off x="339487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Shape 1967"/>
              <p:cNvSpPr/>
              <p:nvPr/>
            </p:nvSpPr>
            <p:spPr>
              <a:xfrm>
                <a:off x="339487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Shape 1968"/>
              <p:cNvSpPr/>
              <p:nvPr/>
            </p:nvSpPr>
            <p:spPr>
              <a:xfrm>
                <a:off x="339487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Shape 1969"/>
              <p:cNvSpPr/>
              <p:nvPr/>
            </p:nvSpPr>
            <p:spPr>
              <a:xfrm>
                <a:off x="339487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Shape 1970"/>
              <p:cNvSpPr/>
              <p:nvPr/>
            </p:nvSpPr>
            <p:spPr>
              <a:xfrm>
                <a:off x="3545375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Shape 1971"/>
              <p:cNvSpPr/>
              <p:nvPr/>
            </p:nvSpPr>
            <p:spPr>
              <a:xfrm>
                <a:off x="3545375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Shape 1972"/>
              <p:cNvSpPr/>
              <p:nvPr/>
            </p:nvSpPr>
            <p:spPr>
              <a:xfrm>
                <a:off x="3545375" y="26462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3" name="Shape 1973"/>
            <p:cNvGrpSpPr/>
            <p:nvPr/>
          </p:nvGrpSpPr>
          <p:grpSpPr>
            <a:xfrm rot="10800000">
              <a:off x="6367294" y="28698"/>
              <a:ext cx="2309820" cy="5086302"/>
              <a:chOff x="1287725" y="238125"/>
              <a:chExt cx="2379050" cy="5238750"/>
            </a:xfrm>
          </p:grpSpPr>
          <p:sp>
            <p:nvSpPr>
              <p:cNvPr id="1974" name="Shape 1974"/>
              <p:cNvSpPr/>
              <p:nvPr/>
            </p:nvSpPr>
            <p:spPr>
              <a:xfrm>
                <a:off x="1287725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Shape 1975"/>
              <p:cNvSpPr/>
              <p:nvPr/>
            </p:nvSpPr>
            <p:spPr>
              <a:xfrm>
                <a:off x="12877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Shape 1976"/>
              <p:cNvSpPr/>
              <p:nvPr/>
            </p:nvSpPr>
            <p:spPr>
              <a:xfrm>
                <a:off x="128772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Shape 1977"/>
              <p:cNvSpPr/>
              <p:nvPr/>
            </p:nvSpPr>
            <p:spPr>
              <a:xfrm>
                <a:off x="1287725" y="12917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Shape 1978"/>
              <p:cNvSpPr/>
              <p:nvPr/>
            </p:nvSpPr>
            <p:spPr>
              <a:xfrm>
                <a:off x="1287725" y="17432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Shape 1979"/>
              <p:cNvSpPr/>
              <p:nvPr/>
            </p:nvSpPr>
            <p:spPr>
              <a:xfrm>
                <a:off x="1287725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Shape 1980"/>
              <p:cNvSpPr/>
              <p:nvPr/>
            </p:nvSpPr>
            <p:spPr>
              <a:xfrm>
                <a:off x="1287725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Shape 1981"/>
              <p:cNvSpPr/>
              <p:nvPr/>
            </p:nvSpPr>
            <p:spPr>
              <a:xfrm>
                <a:off x="128772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Shape 1982"/>
              <p:cNvSpPr/>
              <p:nvPr/>
            </p:nvSpPr>
            <p:spPr>
              <a:xfrm>
                <a:off x="1287725" y="29473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Shape 1983"/>
              <p:cNvSpPr/>
              <p:nvPr/>
            </p:nvSpPr>
            <p:spPr>
              <a:xfrm>
                <a:off x="12877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Shape 1984"/>
              <p:cNvSpPr/>
              <p:nvPr/>
            </p:nvSpPr>
            <p:spPr>
              <a:xfrm>
                <a:off x="1287725" y="38503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Shape 1985"/>
              <p:cNvSpPr/>
              <p:nvPr/>
            </p:nvSpPr>
            <p:spPr>
              <a:xfrm>
                <a:off x="1287725" y="44524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Shape 1986"/>
              <p:cNvSpPr/>
              <p:nvPr/>
            </p:nvSpPr>
            <p:spPr>
              <a:xfrm>
                <a:off x="128772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Shape 1987"/>
              <p:cNvSpPr/>
              <p:nvPr/>
            </p:nvSpPr>
            <p:spPr>
              <a:xfrm>
                <a:off x="1287725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Shape 1988"/>
              <p:cNvSpPr/>
              <p:nvPr/>
            </p:nvSpPr>
            <p:spPr>
              <a:xfrm>
                <a:off x="1287725" y="52049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Shape 1989"/>
              <p:cNvSpPr/>
              <p:nvPr/>
            </p:nvSpPr>
            <p:spPr>
              <a:xfrm>
                <a:off x="1438225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Shape 1990"/>
              <p:cNvSpPr/>
              <p:nvPr/>
            </p:nvSpPr>
            <p:spPr>
              <a:xfrm>
                <a:off x="1438225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Shape 1991"/>
              <p:cNvSpPr/>
              <p:nvPr/>
            </p:nvSpPr>
            <p:spPr>
              <a:xfrm>
                <a:off x="1438225" y="27968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Shape 1992"/>
              <p:cNvSpPr/>
              <p:nvPr/>
            </p:nvSpPr>
            <p:spPr>
              <a:xfrm>
                <a:off x="1438225" y="41514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Shape 1993"/>
              <p:cNvSpPr/>
              <p:nvPr/>
            </p:nvSpPr>
            <p:spPr>
              <a:xfrm>
                <a:off x="158875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Shape 1994"/>
              <p:cNvSpPr/>
              <p:nvPr/>
            </p:nvSpPr>
            <p:spPr>
              <a:xfrm>
                <a:off x="1588750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Shape 1995"/>
              <p:cNvSpPr/>
              <p:nvPr/>
            </p:nvSpPr>
            <p:spPr>
              <a:xfrm>
                <a:off x="1588750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Shape 1996"/>
              <p:cNvSpPr/>
              <p:nvPr/>
            </p:nvSpPr>
            <p:spPr>
              <a:xfrm>
                <a:off x="158875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Shape 1997"/>
              <p:cNvSpPr/>
              <p:nvPr/>
            </p:nvSpPr>
            <p:spPr>
              <a:xfrm>
                <a:off x="158875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Shape 1998"/>
              <p:cNvSpPr/>
              <p:nvPr/>
            </p:nvSpPr>
            <p:spPr>
              <a:xfrm>
                <a:off x="158875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Shape 1999"/>
              <p:cNvSpPr/>
              <p:nvPr/>
            </p:nvSpPr>
            <p:spPr>
              <a:xfrm>
                <a:off x="1588750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Shape 2000"/>
              <p:cNvSpPr/>
              <p:nvPr/>
            </p:nvSpPr>
            <p:spPr>
              <a:xfrm>
                <a:off x="1588750" y="30978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Shape 2001"/>
              <p:cNvSpPr/>
              <p:nvPr/>
            </p:nvSpPr>
            <p:spPr>
              <a:xfrm>
                <a:off x="1588750" y="35493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Shape 2002"/>
              <p:cNvSpPr/>
              <p:nvPr/>
            </p:nvSpPr>
            <p:spPr>
              <a:xfrm>
                <a:off x="1588750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Shape 2003"/>
              <p:cNvSpPr/>
              <p:nvPr/>
            </p:nvSpPr>
            <p:spPr>
              <a:xfrm>
                <a:off x="1739250" y="3886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Shape 2004"/>
              <p:cNvSpPr/>
              <p:nvPr/>
            </p:nvSpPr>
            <p:spPr>
              <a:xfrm>
                <a:off x="1739250" y="6896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Shape 2005"/>
              <p:cNvSpPr/>
              <p:nvPr/>
            </p:nvSpPr>
            <p:spPr>
              <a:xfrm>
                <a:off x="1739250" y="9906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Shape 2006"/>
              <p:cNvSpPr/>
              <p:nvPr/>
            </p:nvSpPr>
            <p:spPr>
              <a:xfrm>
                <a:off x="1739250" y="15927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Shape 2007"/>
              <p:cNvSpPr/>
              <p:nvPr/>
            </p:nvSpPr>
            <p:spPr>
              <a:xfrm>
                <a:off x="1739250" y="17432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Shape 2008"/>
              <p:cNvSpPr/>
              <p:nvPr/>
            </p:nvSpPr>
            <p:spPr>
              <a:xfrm>
                <a:off x="1739250" y="20442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Shape 2009"/>
              <p:cNvSpPr/>
              <p:nvPr/>
            </p:nvSpPr>
            <p:spPr>
              <a:xfrm>
                <a:off x="173925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Shape 2010"/>
              <p:cNvSpPr/>
              <p:nvPr/>
            </p:nvSpPr>
            <p:spPr>
              <a:xfrm>
                <a:off x="1739250" y="23452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Shape 2011"/>
              <p:cNvSpPr/>
              <p:nvPr/>
            </p:nvSpPr>
            <p:spPr>
              <a:xfrm>
                <a:off x="1739250" y="294730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Shape 2012"/>
              <p:cNvSpPr/>
              <p:nvPr/>
            </p:nvSpPr>
            <p:spPr>
              <a:xfrm>
                <a:off x="1739250" y="30978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Shape 2013"/>
              <p:cNvSpPr/>
              <p:nvPr/>
            </p:nvSpPr>
            <p:spPr>
              <a:xfrm>
                <a:off x="1739250" y="32483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Shape 2014"/>
              <p:cNvSpPr/>
              <p:nvPr/>
            </p:nvSpPr>
            <p:spPr>
              <a:xfrm>
                <a:off x="1739250" y="38503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Shape 2015"/>
              <p:cNvSpPr/>
              <p:nvPr/>
            </p:nvSpPr>
            <p:spPr>
              <a:xfrm>
                <a:off x="1739250" y="4000875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Shape 2016"/>
              <p:cNvSpPr/>
              <p:nvPr/>
            </p:nvSpPr>
            <p:spPr>
              <a:xfrm>
                <a:off x="1739250" y="44524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Shape 2017"/>
              <p:cNvSpPr/>
              <p:nvPr/>
            </p:nvSpPr>
            <p:spPr>
              <a:xfrm>
                <a:off x="1739250" y="4602925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Shape 2018"/>
              <p:cNvSpPr/>
              <p:nvPr/>
            </p:nvSpPr>
            <p:spPr>
              <a:xfrm>
                <a:off x="1739250" y="475345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Shape 2019"/>
              <p:cNvSpPr/>
              <p:nvPr/>
            </p:nvSpPr>
            <p:spPr>
              <a:xfrm>
                <a:off x="1739250" y="5054450"/>
                <a:ext cx="121400" cy="121425"/>
              </a:xfrm>
              <a:custGeom>
                <a:pathLst>
                  <a:path extrusionOk="0" h="4857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Shape 2020"/>
              <p:cNvSpPr/>
              <p:nvPr/>
            </p:nvSpPr>
            <p:spPr>
              <a:xfrm>
                <a:off x="1889750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Shape 2021"/>
              <p:cNvSpPr/>
              <p:nvPr/>
            </p:nvSpPr>
            <p:spPr>
              <a:xfrm>
                <a:off x="1889750" y="68965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Shape 2022"/>
              <p:cNvSpPr/>
              <p:nvPr/>
            </p:nvSpPr>
            <p:spPr>
              <a:xfrm>
                <a:off x="1889750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Shape 2023"/>
              <p:cNvSpPr/>
              <p:nvPr/>
            </p:nvSpPr>
            <p:spPr>
              <a:xfrm>
                <a:off x="1889750" y="11411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Shape 2024"/>
              <p:cNvSpPr/>
              <p:nvPr/>
            </p:nvSpPr>
            <p:spPr>
              <a:xfrm>
                <a:off x="1889750" y="12917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Shape 2025"/>
              <p:cNvSpPr/>
              <p:nvPr/>
            </p:nvSpPr>
            <p:spPr>
              <a:xfrm>
                <a:off x="1889750" y="15927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Shape 2026"/>
              <p:cNvSpPr/>
              <p:nvPr/>
            </p:nvSpPr>
            <p:spPr>
              <a:xfrm>
                <a:off x="1889750" y="324832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Shape 2027"/>
              <p:cNvSpPr/>
              <p:nvPr/>
            </p:nvSpPr>
            <p:spPr>
              <a:xfrm>
                <a:off x="1889750" y="35493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Shape 2028"/>
              <p:cNvSpPr/>
              <p:nvPr/>
            </p:nvSpPr>
            <p:spPr>
              <a:xfrm>
                <a:off x="1889750" y="36998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Shape 2029"/>
              <p:cNvSpPr/>
              <p:nvPr/>
            </p:nvSpPr>
            <p:spPr>
              <a:xfrm>
                <a:off x="1889750" y="505445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Shape 2030"/>
              <p:cNvSpPr/>
              <p:nvPr/>
            </p:nvSpPr>
            <p:spPr>
              <a:xfrm>
                <a:off x="1889750" y="5355475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Shape 2031"/>
              <p:cNvSpPr/>
              <p:nvPr/>
            </p:nvSpPr>
            <p:spPr>
              <a:xfrm>
                <a:off x="204027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Shape 2032"/>
              <p:cNvSpPr/>
              <p:nvPr/>
            </p:nvSpPr>
            <p:spPr>
              <a:xfrm>
                <a:off x="2040275" y="53912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Shape 2033"/>
              <p:cNvSpPr/>
              <p:nvPr/>
            </p:nvSpPr>
            <p:spPr>
              <a:xfrm>
                <a:off x="2040275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Shape 2034"/>
              <p:cNvSpPr/>
              <p:nvPr/>
            </p:nvSpPr>
            <p:spPr>
              <a:xfrm>
                <a:off x="2040275" y="9906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Shape 2035"/>
              <p:cNvSpPr/>
              <p:nvPr/>
            </p:nvSpPr>
            <p:spPr>
              <a:xfrm>
                <a:off x="2040275" y="159270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Shape 2036"/>
              <p:cNvSpPr/>
              <p:nvPr/>
            </p:nvSpPr>
            <p:spPr>
              <a:xfrm>
                <a:off x="2040275" y="21947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Shape 2037"/>
              <p:cNvSpPr/>
              <p:nvPr/>
            </p:nvSpPr>
            <p:spPr>
              <a:xfrm>
                <a:off x="204027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Shape 2038"/>
              <p:cNvSpPr/>
              <p:nvPr/>
            </p:nvSpPr>
            <p:spPr>
              <a:xfrm>
                <a:off x="20402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Shape 2039"/>
              <p:cNvSpPr/>
              <p:nvPr/>
            </p:nvSpPr>
            <p:spPr>
              <a:xfrm>
                <a:off x="2040275" y="33988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Shape 2040"/>
              <p:cNvSpPr/>
              <p:nvPr/>
            </p:nvSpPr>
            <p:spPr>
              <a:xfrm>
                <a:off x="2040275" y="415140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Shape 2041"/>
              <p:cNvSpPr/>
              <p:nvPr/>
            </p:nvSpPr>
            <p:spPr>
              <a:xfrm>
                <a:off x="2040275" y="46029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Shape 2042"/>
              <p:cNvSpPr/>
              <p:nvPr/>
            </p:nvSpPr>
            <p:spPr>
              <a:xfrm>
                <a:off x="2040275" y="47534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Shape 2043"/>
              <p:cNvSpPr/>
              <p:nvPr/>
            </p:nvSpPr>
            <p:spPr>
              <a:xfrm>
                <a:off x="2040275" y="53554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Shape 2044"/>
              <p:cNvSpPr/>
              <p:nvPr/>
            </p:nvSpPr>
            <p:spPr>
              <a:xfrm>
                <a:off x="2190775" y="38862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Shape 2045"/>
              <p:cNvSpPr/>
              <p:nvPr/>
            </p:nvSpPr>
            <p:spPr>
              <a:xfrm>
                <a:off x="2190775" y="53912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Shape 2046"/>
              <p:cNvSpPr/>
              <p:nvPr/>
            </p:nvSpPr>
            <p:spPr>
              <a:xfrm>
                <a:off x="2190775" y="9906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Shape 2047"/>
              <p:cNvSpPr/>
              <p:nvPr/>
            </p:nvSpPr>
            <p:spPr>
              <a:xfrm>
                <a:off x="219077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Shape 2048"/>
              <p:cNvSpPr/>
              <p:nvPr/>
            </p:nvSpPr>
            <p:spPr>
              <a:xfrm>
                <a:off x="219077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Shape 2049"/>
              <p:cNvSpPr/>
              <p:nvPr/>
            </p:nvSpPr>
            <p:spPr>
              <a:xfrm>
                <a:off x="2190775" y="2947300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Shape 2050"/>
              <p:cNvSpPr/>
              <p:nvPr/>
            </p:nvSpPr>
            <p:spPr>
              <a:xfrm>
                <a:off x="2190775" y="3850375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Shape 2051"/>
              <p:cNvSpPr/>
              <p:nvPr/>
            </p:nvSpPr>
            <p:spPr>
              <a:xfrm>
                <a:off x="2190775" y="430190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Shape 2052"/>
              <p:cNvSpPr/>
              <p:nvPr/>
            </p:nvSpPr>
            <p:spPr>
              <a:xfrm>
                <a:off x="2190775" y="4903950"/>
                <a:ext cx="121425" cy="121400"/>
              </a:xfrm>
              <a:custGeom>
                <a:pathLst>
                  <a:path extrusionOk="0" h="4856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Shape 2053"/>
              <p:cNvSpPr/>
              <p:nvPr/>
            </p:nvSpPr>
            <p:spPr>
              <a:xfrm>
                <a:off x="2341300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Shape 2054"/>
              <p:cNvSpPr/>
              <p:nvPr/>
            </p:nvSpPr>
            <p:spPr>
              <a:xfrm>
                <a:off x="2341300" y="3886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Shape 2055"/>
              <p:cNvSpPr/>
              <p:nvPr/>
            </p:nvSpPr>
            <p:spPr>
              <a:xfrm>
                <a:off x="2341300" y="840150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Shape 2056"/>
              <p:cNvSpPr/>
              <p:nvPr/>
            </p:nvSpPr>
            <p:spPr>
              <a:xfrm>
                <a:off x="2341300" y="11411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Shape 2057"/>
              <p:cNvSpPr/>
              <p:nvPr/>
            </p:nvSpPr>
            <p:spPr>
              <a:xfrm>
                <a:off x="2341300" y="18937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Shape 2058"/>
              <p:cNvSpPr/>
              <p:nvPr/>
            </p:nvSpPr>
            <p:spPr>
              <a:xfrm>
                <a:off x="2341300" y="20442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Shape 2059"/>
              <p:cNvSpPr/>
              <p:nvPr/>
            </p:nvSpPr>
            <p:spPr>
              <a:xfrm>
                <a:off x="2341300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Shape 2060"/>
              <p:cNvSpPr/>
              <p:nvPr/>
            </p:nvSpPr>
            <p:spPr>
              <a:xfrm>
                <a:off x="2341300" y="4000875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Shape 2061"/>
              <p:cNvSpPr/>
              <p:nvPr/>
            </p:nvSpPr>
            <p:spPr>
              <a:xfrm>
                <a:off x="2491800" y="23812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Shape 2062"/>
              <p:cNvSpPr/>
              <p:nvPr/>
            </p:nvSpPr>
            <p:spPr>
              <a:xfrm>
                <a:off x="2491800" y="1291700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Shape 2063"/>
              <p:cNvSpPr/>
              <p:nvPr/>
            </p:nvSpPr>
            <p:spPr>
              <a:xfrm>
                <a:off x="2491800" y="21947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Shape 2064"/>
              <p:cNvSpPr/>
              <p:nvPr/>
            </p:nvSpPr>
            <p:spPr>
              <a:xfrm>
                <a:off x="2491800" y="3699875"/>
                <a:ext cx="121400" cy="121400"/>
              </a:xfrm>
              <a:custGeom>
                <a:pathLst>
                  <a:path extrusionOk="0" h="4856" w="4856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Shape 2065"/>
              <p:cNvSpPr/>
              <p:nvPr/>
            </p:nvSpPr>
            <p:spPr>
              <a:xfrm>
                <a:off x="2491800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Shape 2066"/>
              <p:cNvSpPr/>
              <p:nvPr/>
            </p:nvSpPr>
            <p:spPr>
              <a:xfrm>
                <a:off x="2642325" y="23812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Shape 2067"/>
              <p:cNvSpPr/>
              <p:nvPr/>
            </p:nvSpPr>
            <p:spPr>
              <a:xfrm>
                <a:off x="2642325" y="689650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Shape 2068"/>
              <p:cNvSpPr/>
              <p:nvPr/>
            </p:nvSpPr>
            <p:spPr>
              <a:xfrm>
                <a:off x="2642325" y="23452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Shape 2069"/>
              <p:cNvSpPr/>
              <p:nvPr/>
            </p:nvSpPr>
            <p:spPr>
              <a:xfrm>
                <a:off x="2642325" y="324832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Shape 2070"/>
              <p:cNvSpPr/>
              <p:nvPr/>
            </p:nvSpPr>
            <p:spPr>
              <a:xfrm>
                <a:off x="2642325" y="3699875"/>
                <a:ext cx="121400" cy="121400"/>
              </a:xfrm>
              <a:custGeom>
                <a:pathLst>
                  <a:path extrusionOk="0" h="4856" w="4856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Shape 2071"/>
              <p:cNvSpPr/>
              <p:nvPr/>
            </p:nvSpPr>
            <p:spPr>
              <a:xfrm>
                <a:off x="2792825" y="430190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Shape 2072"/>
              <p:cNvSpPr/>
              <p:nvPr/>
            </p:nvSpPr>
            <p:spPr>
              <a:xfrm>
                <a:off x="2943325" y="1442200"/>
                <a:ext cx="121425" cy="121400"/>
              </a:xfrm>
              <a:custGeom>
                <a:pathLst>
                  <a:path extrusionOk="0" h="4856" w="4857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Shape 2073"/>
              <p:cNvSpPr/>
              <p:nvPr/>
            </p:nvSpPr>
            <p:spPr>
              <a:xfrm>
                <a:off x="2943325" y="2646275"/>
                <a:ext cx="121425" cy="121425"/>
              </a:xfrm>
              <a:custGeom>
                <a:pathLst>
                  <a:path extrusionOk="0" h="4857" w="4857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Shape 2074"/>
              <p:cNvSpPr/>
              <p:nvPr/>
            </p:nvSpPr>
            <p:spPr>
              <a:xfrm>
                <a:off x="3093850" y="5054450"/>
                <a:ext cx="121400" cy="121425"/>
              </a:xfrm>
              <a:custGeom>
                <a:pathLst>
                  <a:path extrusionOk="0" h="4857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Shape 2075"/>
              <p:cNvSpPr/>
              <p:nvPr/>
            </p:nvSpPr>
            <p:spPr>
              <a:xfrm>
                <a:off x="3394875" y="2495775"/>
                <a:ext cx="121400" cy="121400"/>
              </a:xfrm>
              <a:custGeom>
                <a:pathLst>
                  <a:path extrusionOk="0" h="4856" w="4856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Shape 2076"/>
              <p:cNvSpPr/>
              <p:nvPr/>
            </p:nvSpPr>
            <p:spPr>
              <a:xfrm>
                <a:off x="3545375" y="4903950"/>
                <a:ext cx="121400" cy="121400"/>
              </a:xfrm>
              <a:custGeom>
                <a:pathLst>
                  <a:path extrusionOk="0" h="4856" w="4856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solidFill>
                <a:srgbClr val="0B87A1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Shape 2078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079" name="Shape 2079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80BFB7"/>
              </a:buClr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2080" name="Shape 2080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081" name="Shape 2081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0" name="Shape 2120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1" name="Shape 2121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2" name="Shape 2122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3" name="Shape 2123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4" name="Shape 2124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5" name="Shape 2125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6" name="Shape 2126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Shape 2161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162" name="Shape 2162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3" name="Shape 2183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4" name="Shape 2184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6" name="Shape 2246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7" name="Shape 2247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1" name="Shape 2281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282" name="Shape 2282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8" name="Shape 2348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9" name="Shape 2349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9" name="Shape 2399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0" name="Shape 2400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1" name="Shape 2401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2" name="Shape 2402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3" name="Shape 2403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0" name="Shape 2460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1" name="Shape 2461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1" name="Shape 2491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2492" name="Shape 2492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3" name="Shape 2523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4" name="Shape 2524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solidFill>
          <a:srgbClr val="0B87A1"/>
        </a:solidFill>
      </p:bgPr>
    </p:bg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Shape 2596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7" name="Shape 2597"/>
          <p:cNvSpPr txBox="1"/>
          <p:nvPr/>
        </p:nvSpPr>
        <p:spPr>
          <a:xfrm>
            <a:off x="299925" y="378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598" name="Shape 2598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599" name="Shape 2599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5" name="Shape 2625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6" name="Shape 2626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6" name="Shape 2676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7" name="Shape 2677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8" name="Shape 2678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9" name="Shape 2679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680" name="Shape 2680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7" name="Shape 2737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8" name="Shape 2738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9" name="Shape 2799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800" name="Shape 2800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1" name="Shape 2801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2" name="Shape 2902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3" name="Shape 2903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4" name="Shape 2954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5" name="Shape 2955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6" name="Shape 2956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9" name="Shape 3009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3010" name="Shape 3010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3" name="Shape 3013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4" name="Shape 3014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6" name="Shape 3076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7" name="Shape 3077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13" name="Shape 311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Shape 311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16" name="Shape 3116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3117" name="Shape 311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118" name="Shape 311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Shape 317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176" name="Shape 317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8" name="Shape 317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9" name="Shape 317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9" name="Shape 322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0" name="Shape 323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1" name="Shape 323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2" name="Shape 323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Shape 323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239" name="Shape 323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9" name="Shape 328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0" name="Shape 329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0" name="Shape 334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341" name="Shape 334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2" name="Shape 335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3" name="Shape 335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91" name="Shape 339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Reverse"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Shape 3393"/>
          <p:cNvSpPr txBox="1"/>
          <p:nvPr>
            <p:ph type="title"/>
          </p:nvPr>
        </p:nvSpPr>
        <p:spPr>
          <a:xfrm>
            <a:off x="1754425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94" name="Shape 3394"/>
          <p:cNvSpPr txBox="1"/>
          <p:nvPr>
            <p:ph idx="1" type="body"/>
          </p:nvPr>
        </p:nvSpPr>
        <p:spPr>
          <a:xfrm>
            <a:off x="1754425" y="1733550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3395" name="Shape 3395"/>
          <p:cNvGrpSpPr/>
          <p:nvPr/>
        </p:nvGrpSpPr>
        <p:grpSpPr>
          <a:xfrm>
            <a:off x="1" y="28607"/>
            <a:ext cx="264012" cy="5086302"/>
            <a:chOff x="5307800" y="238125"/>
            <a:chExt cx="271925" cy="5238750"/>
          </a:xfrm>
        </p:grpSpPr>
        <p:sp>
          <p:nvSpPr>
            <p:cNvPr id="3396" name="Shape 339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3" name="Shape 3453"/>
          <p:cNvGrpSpPr/>
          <p:nvPr/>
        </p:nvGrpSpPr>
        <p:grpSpPr>
          <a:xfrm>
            <a:off x="146146" y="28607"/>
            <a:ext cx="1140783" cy="5086302"/>
            <a:chOff x="5458325" y="238125"/>
            <a:chExt cx="1174975" cy="5238750"/>
          </a:xfrm>
        </p:grpSpPr>
        <p:sp>
          <p:nvSpPr>
            <p:cNvPr id="3454" name="Shape 345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5" name="Shape 345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5" name="Shape 350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6" name="Shape 350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7" name="Shape 350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8" name="Shape 350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6" name="Shape 3516"/>
          <p:cNvGrpSpPr/>
          <p:nvPr/>
        </p:nvGrpSpPr>
        <p:grpSpPr>
          <a:xfrm>
            <a:off x="438411" y="174727"/>
            <a:ext cx="994639" cy="4940182"/>
            <a:chOff x="5759350" y="388625"/>
            <a:chExt cx="1024450" cy="5088250"/>
          </a:xfrm>
        </p:grpSpPr>
        <p:sp>
          <p:nvSpPr>
            <p:cNvPr id="3517" name="Shape 351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8" name="Shape 3618"/>
          <p:cNvGrpSpPr/>
          <p:nvPr/>
        </p:nvGrpSpPr>
        <p:grpSpPr>
          <a:xfrm>
            <a:off x="292266" y="28607"/>
            <a:ext cx="1140783" cy="5086302"/>
            <a:chOff x="5608825" y="238125"/>
            <a:chExt cx="1174975" cy="5238750"/>
          </a:xfrm>
        </p:grpSpPr>
        <p:sp>
          <p:nvSpPr>
            <p:cNvPr id="3619" name="Shape 361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69" name="Shape 3669"/>
          <p:cNvSpPr txBox="1"/>
          <p:nvPr>
            <p:ph idx="12" type="sldNum"/>
          </p:nvPr>
        </p:nvSpPr>
        <p:spPr>
          <a:xfrm>
            <a:off x="8515531" y="47140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Shape 367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72" name="Shape 3672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673" name="Shape 3673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grpSp>
        <p:nvGrpSpPr>
          <p:cNvPr id="3674" name="Shape 367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675" name="Shape 3675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2" name="Shape 373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733" name="Shape 3733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5" name="Shape 379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796" name="Shape 3796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1" name="Shape 3831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2" name="Shape 3832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3" name="Shape 3833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4" name="Shape 3834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5" name="Shape 3835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6" name="Shape 3836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7" name="Shape 3837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8" name="Shape 3838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9" name="Shape 3839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0" name="Shape 3840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1" name="Shape 3841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2" name="Shape 3842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3" name="Shape 3843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4" name="Shape 3844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5" name="Shape 3845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6" name="Shape 3846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7" name="Shape 3847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8" name="Shape 3848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9" name="Shape 3849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0" name="Shape 3850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1" name="Shape 3851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2" name="Shape 3852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3" name="Shape 3853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4" name="Shape 3854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5" name="Shape 3855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6" name="Shape 3856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7" name="Shape 3857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8" name="Shape 3858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9" name="Shape 3859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0" name="Shape 3860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1" name="Shape 3861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2" name="Shape 3862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3" name="Shape 3863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4" name="Shape 3864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5" name="Shape 3865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6" name="Shape 3866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7" name="Shape 3867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8" name="Shape 3868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9" name="Shape 3869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0" name="Shape 3870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1" name="Shape 3871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2" name="Shape 3872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3" name="Shape 3873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4" name="Shape 3874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5" name="Shape 3875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6" name="Shape 3876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7" name="Shape 3877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8" name="Shape 3878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9" name="Shape 3879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0" name="Shape 3880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1" name="Shape 3881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3" name="Shape 3883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4" name="Shape 3884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8" name="Shape 3888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9" name="Shape 3889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0" name="Shape 3890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1" name="Shape 3891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2" name="Shape 3892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3" name="Shape 3893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4" name="Shape 3894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5" name="Shape 3895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6" name="Shape 3896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7" name="Shape 389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898" name="Shape 3898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9" name="Shape 3899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0" name="Shape 3900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1" name="Shape 3901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2" name="Shape 3902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3" name="Shape 3903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4" name="Shape 3904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5" name="Shape 3905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6" name="Shape 3906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7" name="Shape 3907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8" name="Shape 3908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9" name="Shape 3909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0" name="Shape 3910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1" name="Shape 3911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2" name="Shape 3912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3" name="Shape 3913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4" name="Shape 3914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5" name="Shape 3915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6" name="Shape 3916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7" name="Shape 3917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8" name="Shape 3918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9" name="Shape 3919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0" name="Shape 3920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1" name="Shape 3921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2" name="Shape 3922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3" name="Shape 3923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4" name="Shape 3924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5" name="Shape 3925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6" name="Shape 3926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7" name="Shape 3927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8" name="Shape 3928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9" name="Shape 3929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0" name="Shape 3930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1" name="Shape 3931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2" name="Shape 3932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3" name="Shape 3933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4" name="Shape 3934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5" name="Shape 3935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6" name="Shape 3936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7" name="Shape 3937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8" name="Shape 3938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9" name="Shape 3939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0" name="Shape 3940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1" name="Shape 3941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2" name="Shape 3942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3" name="Shape 3943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4" name="Shape 3944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5" name="Shape 3945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6" name="Shape 3946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7" name="Shape 3947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48" name="Shape 39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51" name="Shape 3951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952" name="Shape 3952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953" name="Shape 3953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grpSp>
        <p:nvGrpSpPr>
          <p:cNvPr id="3954" name="Shape 395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955" name="Shape 3955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6" name="Shape 3956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7" name="Shape 3957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8" name="Shape 3958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9" name="Shape 3959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0" name="Shape 3960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1" name="Shape 3961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2" name="Shape 3962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3" name="Shape 3963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4" name="Shape 3964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5" name="Shape 3965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6" name="Shape 3966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7" name="Shape 3967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8" name="Shape 3968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9" name="Shape 3969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0" name="Shape 3970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1" name="Shape 3971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2" name="Shape 3972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3" name="Shape 3973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4" name="Shape 3974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5" name="Shape 3975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6" name="Shape 3976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7" name="Shape 3977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8" name="Shape 3978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9" name="Shape 3979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0" name="Shape 3980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1" name="Shape 3981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2" name="Shape 3982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3" name="Shape 3983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4" name="Shape 3984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5" name="Shape 3985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6" name="Shape 3986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7" name="Shape 3987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8" name="Shape 3988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9" name="Shape 3989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0" name="Shape 3990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1" name="Shape 3991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2" name="Shape 3992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3" name="Shape 3993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4" name="Shape 3994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5" name="Shape 3995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6" name="Shape 3996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7" name="Shape 3997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8" name="Shape 3998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9" name="Shape 3999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0" name="Shape 4000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1" name="Shape 4001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2" name="Shape 4002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3" name="Shape 4003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4" name="Shape 4004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5" name="Shape 4005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6" name="Shape 4006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7" name="Shape 4007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8" name="Shape 4008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9" name="Shape 4009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0" name="Shape 4010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1" name="Shape 4011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2" name="Shape 401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4013" name="Shape 4013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4" name="Shape 4014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5" name="Shape 4015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6" name="Shape 4016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7" name="Shape 4017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8" name="Shape 4018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9" name="Shape 4019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0" name="Shape 4020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1" name="Shape 4021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2" name="Shape 4022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3" name="Shape 4023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4" name="Shape 4024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5" name="Shape 4025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6" name="Shape 4026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7" name="Shape 4027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8" name="Shape 4028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9" name="Shape 4029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0" name="Shape 4030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1" name="Shape 4031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2" name="Shape 4032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3" name="Shape 4033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4" name="Shape 4034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5" name="Shape 4035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6" name="Shape 4036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7" name="Shape 4037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8" name="Shape 4038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9" name="Shape 4039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0" name="Shape 4040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1" name="Shape 4041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2" name="Shape 4042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3" name="Shape 4043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4" name="Shape 4044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5" name="Shape 4045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6" name="Shape 4046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7" name="Shape 4047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8" name="Shape 4048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9" name="Shape 4049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0" name="Shape 4050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1" name="Shape 4051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2" name="Shape 4052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3" name="Shape 4053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4" name="Shape 4054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5" name="Shape 4055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6" name="Shape 4056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7" name="Shape 4057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8" name="Shape 4058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9" name="Shape 4059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0" name="Shape 4060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1" name="Shape 4061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2" name="Shape 4062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3" name="Shape 4063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4" name="Shape 4064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5" name="Shape 4065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6" name="Shape 4066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7" name="Shape 4067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8" name="Shape 4068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9" name="Shape 4069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0" name="Shape 4070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1" name="Shape 4071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2" name="Shape 4072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3" name="Shape 4073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4" name="Shape 4074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5" name="Shape 407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4076" name="Shape 4076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7" name="Shape 4077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8" name="Shape 4078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9" name="Shape 4079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0" name="Shape 4080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1" name="Shape 4081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2" name="Shape 4082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3" name="Shape 4083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4" name="Shape 4084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5" name="Shape 4085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6" name="Shape 4086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7" name="Shape 4087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8" name="Shape 4088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9" name="Shape 4089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0" name="Shape 4090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1" name="Shape 4091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2" name="Shape 4092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3" name="Shape 4093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4" name="Shape 4094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5" name="Shape 4095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6" name="Shape 4096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7" name="Shape 4097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8" name="Shape 4098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9" name="Shape 4099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0" name="Shape 4100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1" name="Shape 4101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2" name="Shape 4102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3" name="Shape 4103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4" name="Shape 4104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5" name="Shape 4105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6" name="Shape 4106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7" name="Shape 4107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8" name="Shape 4108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9" name="Shape 4109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0" name="Shape 4110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1" name="Shape 4111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2" name="Shape 4112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3" name="Shape 4113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4" name="Shape 4114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5" name="Shape 4115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6" name="Shape 4116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7" name="Shape 4117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8" name="Shape 4118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9" name="Shape 4119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0" name="Shape 4120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1" name="Shape 4121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2" name="Shape 4122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3" name="Shape 4123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4" name="Shape 4124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5" name="Shape 4125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6" name="Shape 4126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7" name="Shape 4127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8" name="Shape 4128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9" name="Shape 4129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0" name="Shape 4130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1" name="Shape 4131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2" name="Shape 4132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3" name="Shape 4133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4" name="Shape 4134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5" name="Shape 4135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6" name="Shape 4136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7" name="Shape 4137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8" name="Shape 4138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9" name="Shape 4139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0" name="Shape 4140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1" name="Shape 4141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2" name="Shape 4142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3" name="Shape 4143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4" name="Shape 4144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5" name="Shape 4145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6" name="Shape 4146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7" name="Shape 4147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8" name="Shape 4148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9" name="Shape 4149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0" name="Shape 4150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1" name="Shape 4151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2" name="Shape 4152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3" name="Shape 4153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4" name="Shape 4154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5" name="Shape 4155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6" name="Shape 4156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7" name="Shape 4157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8" name="Shape 4158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9" name="Shape 4159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0" name="Shape 4160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1" name="Shape 4161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2" name="Shape 4162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3" name="Shape 4163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4" name="Shape 4164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5" name="Shape 4165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6" name="Shape 4166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7" name="Shape 4167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8" name="Shape 4168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9" name="Shape 4169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0" name="Shape 4170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1" name="Shape 4171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2" name="Shape 4172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3" name="Shape 4173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4" name="Shape 4174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5" name="Shape 4175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6" name="Shape 4176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7" name="Shape 417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4178" name="Shape 4178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9" name="Shape 4179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0" name="Shape 4180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1" name="Shape 4181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2" name="Shape 4182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3" name="Shape 4183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4" name="Shape 4184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5" name="Shape 4185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6" name="Shape 4186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7" name="Shape 4187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8" name="Shape 4188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9" name="Shape 4189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0" name="Shape 4190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1" name="Shape 4191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2" name="Shape 4192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3" name="Shape 4193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4" name="Shape 4194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5" name="Shape 4195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6" name="Shape 4196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7" name="Shape 4197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8" name="Shape 4198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9" name="Shape 4199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0" name="Shape 4200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1" name="Shape 4201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2" name="Shape 4202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3" name="Shape 4203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4" name="Shape 4204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5" name="Shape 4205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6" name="Shape 4206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7" name="Shape 4207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8" name="Shape 4208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9" name="Shape 4209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0" name="Shape 4210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1" name="Shape 4211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2" name="Shape 4212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3" name="Shape 4213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4" name="Shape 4214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5" name="Shape 4215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6" name="Shape 4216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7" name="Shape 4217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8" name="Shape 4218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9" name="Shape 4219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0" name="Shape 4220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1" name="Shape 4221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2" name="Shape 4222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3" name="Shape 4223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4" name="Shape 4224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5" name="Shape 4225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6" name="Shape 4226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7" name="Shape 4227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228" name="Shape 42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slidescarnival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8" name="Shape 6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" name="Shape 6819"/>
          <p:cNvSpPr txBox="1"/>
          <p:nvPr>
            <p:ph type="ctrTitle"/>
          </p:nvPr>
        </p:nvSpPr>
        <p:spPr>
          <a:xfrm>
            <a:off x="2747100" y="395700"/>
            <a:ext cx="3649800" cy="137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/>
              <a:t>Team 4</a:t>
            </a:r>
          </a:p>
        </p:txBody>
      </p:sp>
      <p:sp>
        <p:nvSpPr>
          <p:cNvPr id="6820" name="Shape 6820"/>
          <p:cNvSpPr txBox="1"/>
          <p:nvPr>
            <p:ph idx="1" type="subTitle"/>
          </p:nvPr>
        </p:nvSpPr>
        <p:spPr>
          <a:xfrm>
            <a:off x="2802150" y="1768199"/>
            <a:ext cx="3539700" cy="297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Bailey Garner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Travis Hawley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Rachel Knoche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Mesegena Ysieni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89" name="Shape 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Shape 699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</a:rPr>
              <a:t>‹#›</a:t>
            </a:fld>
          </a:p>
        </p:txBody>
      </p:sp>
      <p:pic>
        <p:nvPicPr>
          <p:cNvPr id="6991" name="Shape 6991"/>
          <p:cNvPicPr preferRelativeResize="0"/>
          <p:nvPr/>
        </p:nvPicPr>
        <p:blipFill rotWithShape="1">
          <a:blip r:embed="rId3">
            <a:alphaModFix/>
          </a:blip>
          <a:srcRect b="19881" l="11054" r="12604" t="17754"/>
          <a:stretch/>
        </p:blipFill>
        <p:spPr>
          <a:xfrm>
            <a:off x="91525" y="1145587"/>
            <a:ext cx="7720275" cy="33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992" name="Shape 6992"/>
          <p:cNvSpPr txBox="1"/>
          <p:nvPr>
            <p:ph type="title"/>
          </p:nvPr>
        </p:nvSpPr>
        <p:spPr>
          <a:xfrm>
            <a:off x="0" y="0"/>
            <a:ext cx="76749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Class Diagram</a:t>
            </a:r>
          </a:p>
        </p:txBody>
      </p:sp>
      <p:sp>
        <p:nvSpPr>
          <p:cNvPr id="6993" name="Shape 6993"/>
          <p:cNvSpPr/>
          <p:nvPr/>
        </p:nvSpPr>
        <p:spPr>
          <a:xfrm>
            <a:off x="5923125" y="1524600"/>
            <a:ext cx="1888800" cy="300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94" name="Shape 6994"/>
          <p:cNvPicPr preferRelativeResize="0"/>
          <p:nvPr/>
        </p:nvPicPr>
        <p:blipFill rotWithShape="1">
          <a:blip r:embed="rId4">
            <a:alphaModFix/>
          </a:blip>
          <a:srcRect b="0" l="3716" r="0" t="3035"/>
          <a:stretch/>
        </p:blipFill>
        <p:spPr>
          <a:xfrm>
            <a:off x="5923125" y="1876275"/>
            <a:ext cx="1310625" cy="1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8" name="Shape 6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9" name="Shape 6999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pic>
        <p:nvPicPr>
          <p:cNvPr id="7000" name="Shape 7000"/>
          <p:cNvPicPr preferRelativeResize="0"/>
          <p:nvPr/>
        </p:nvPicPr>
        <p:blipFill rotWithShape="1">
          <a:blip r:embed="rId3">
            <a:alphaModFix/>
          </a:blip>
          <a:srcRect b="8256" l="7432" r="2372" t="4650"/>
          <a:stretch/>
        </p:blipFill>
        <p:spPr>
          <a:xfrm>
            <a:off x="2333729" y="857400"/>
            <a:ext cx="3014947" cy="4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1" name="Shape 700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5" name="Shape 7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" name="Shape 7006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 Connects To Server</a:t>
            </a:r>
          </a:p>
        </p:txBody>
      </p:sp>
      <p:pic>
        <p:nvPicPr>
          <p:cNvPr id="7007" name="Shape 7007"/>
          <p:cNvPicPr preferRelativeResize="0"/>
          <p:nvPr/>
        </p:nvPicPr>
        <p:blipFill rotWithShape="1">
          <a:blip r:embed="rId3">
            <a:alphaModFix/>
          </a:blip>
          <a:srcRect b="37771" l="11056" r="53832" t="17754"/>
          <a:stretch/>
        </p:blipFill>
        <p:spPr>
          <a:xfrm>
            <a:off x="708350" y="857400"/>
            <a:ext cx="6265706" cy="42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8" name="Shape 70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2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Shape 7013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Server</a:t>
            </a:r>
          </a:p>
        </p:txBody>
      </p:sp>
      <p:pic>
        <p:nvPicPr>
          <p:cNvPr id="7014" name="Shape 7014"/>
          <p:cNvPicPr preferRelativeResize="0"/>
          <p:nvPr/>
        </p:nvPicPr>
        <p:blipFill rotWithShape="1">
          <a:blip r:embed="rId3">
            <a:alphaModFix/>
          </a:blip>
          <a:srcRect b="0" l="0" r="1205" t="0"/>
          <a:stretch/>
        </p:blipFill>
        <p:spPr>
          <a:xfrm>
            <a:off x="2268475" y="912900"/>
            <a:ext cx="3145450" cy="3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5" name="Shape 70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9" name="Shape 7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0" name="Shape 7020"/>
          <p:cNvPicPr preferRelativeResize="0"/>
          <p:nvPr/>
        </p:nvPicPr>
        <p:blipFill rotWithShape="1">
          <a:blip r:embed="rId3">
            <a:alphaModFix/>
          </a:blip>
          <a:srcRect b="12869" l="1555" r="2410" t="6244"/>
          <a:stretch/>
        </p:blipFill>
        <p:spPr>
          <a:xfrm>
            <a:off x="1022788" y="302963"/>
            <a:ext cx="5636825" cy="48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1" name="Shape 7021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Server Runs Levels</a:t>
            </a:r>
          </a:p>
        </p:txBody>
      </p:sp>
      <p:sp>
        <p:nvSpPr>
          <p:cNvPr id="7022" name="Shape 70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6" name="Shape 7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7" name="Shape 7027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Levels of Difficulty</a:t>
            </a:r>
          </a:p>
        </p:txBody>
      </p:sp>
      <p:grpSp>
        <p:nvGrpSpPr>
          <p:cNvPr id="7028" name="Shape 7028"/>
          <p:cNvGrpSpPr/>
          <p:nvPr/>
        </p:nvGrpSpPr>
        <p:grpSpPr>
          <a:xfrm>
            <a:off x="1714500" y="1037400"/>
            <a:ext cx="4253400" cy="3068725"/>
            <a:chOff x="1092575" y="594350"/>
            <a:chExt cx="4253400" cy="3068725"/>
          </a:xfrm>
        </p:grpSpPr>
        <p:pic>
          <p:nvPicPr>
            <p:cNvPr id="7029" name="Shape 7029"/>
            <p:cNvPicPr preferRelativeResize="0"/>
            <p:nvPr/>
          </p:nvPicPr>
          <p:blipFill rotWithShape="1">
            <a:blip r:embed="rId3">
              <a:alphaModFix/>
            </a:blip>
            <a:srcRect b="0" l="9" r="1835" t="0"/>
            <a:stretch/>
          </p:blipFill>
          <p:spPr>
            <a:xfrm>
              <a:off x="1092575" y="594363"/>
              <a:ext cx="1842536" cy="1323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0" name="Shape 7030"/>
            <p:cNvPicPr preferRelativeResize="0"/>
            <p:nvPr/>
          </p:nvPicPr>
          <p:blipFill rotWithShape="1">
            <a:blip r:embed="rId4">
              <a:alphaModFix/>
            </a:blip>
            <a:srcRect b="0" l="950" r="-950" t="0"/>
            <a:stretch/>
          </p:blipFill>
          <p:spPr>
            <a:xfrm>
              <a:off x="3503439" y="594350"/>
              <a:ext cx="1842536" cy="132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1" name="Shape 7031"/>
            <p:cNvPicPr preferRelativeResize="0"/>
            <p:nvPr/>
          </p:nvPicPr>
          <p:blipFill rotWithShape="1">
            <a:blip r:embed="rId5">
              <a:alphaModFix/>
            </a:blip>
            <a:srcRect b="0" l="10" r="-10" t="0"/>
            <a:stretch/>
          </p:blipFill>
          <p:spPr>
            <a:xfrm>
              <a:off x="1092575" y="2339596"/>
              <a:ext cx="1842536" cy="132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2" name="Shape 7032"/>
            <p:cNvPicPr preferRelativeResize="0"/>
            <p:nvPr/>
          </p:nvPicPr>
          <p:blipFill rotWithShape="1">
            <a:blip r:embed="rId6">
              <a:alphaModFix/>
            </a:blip>
            <a:srcRect b="0" l="9" r="1845" t="0"/>
            <a:stretch/>
          </p:blipFill>
          <p:spPr>
            <a:xfrm>
              <a:off x="3503439" y="2339583"/>
              <a:ext cx="1842536" cy="1323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33" name="Shape 70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7" name="Shape 7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8" name="Shape 7038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Levels Use RandImage</a:t>
            </a:r>
          </a:p>
        </p:txBody>
      </p:sp>
      <p:sp>
        <p:nvSpPr>
          <p:cNvPr id="7039" name="Shape 70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40" name="Shape 7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44" y="938400"/>
            <a:ext cx="4187981" cy="3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4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Shape 7045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UI</a:t>
            </a:r>
          </a:p>
        </p:txBody>
      </p:sp>
      <p:sp>
        <p:nvSpPr>
          <p:cNvPr id="7046" name="Shape 7046"/>
          <p:cNvSpPr txBox="1"/>
          <p:nvPr>
            <p:ph idx="4294967295" type="subTitle"/>
          </p:nvPr>
        </p:nvSpPr>
        <p:spPr>
          <a:xfrm>
            <a:off x="685800" y="3487750"/>
            <a:ext cx="59865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User interface mockups &amp; implementations</a:t>
            </a:r>
          </a:p>
        </p:txBody>
      </p:sp>
      <p:sp>
        <p:nvSpPr>
          <p:cNvPr id="7047" name="Shape 7047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8" name="Shape 7048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9" name="Shape 7049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0" name="Shape 7050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1" name="Shape 7051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2" name="Shape 7052"/>
          <p:cNvSpPr/>
          <p:nvPr/>
        </p:nvSpPr>
        <p:spPr>
          <a:xfrm>
            <a:off x="1972438" y="882112"/>
            <a:ext cx="1032008" cy="803430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0BFB7"/>
          </a:solidFill>
          <a:ln cap="flat" cmpd="sng" w="9525">
            <a:solidFill>
              <a:srgbClr val="80BF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53" name="Shape 7053"/>
          <p:cNvGrpSpPr/>
          <p:nvPr/>
        </p:nvGrpSpPr>
        <p:grpSpPr>
          <a:xfrm>
            <a:off x="1038993" y="1685553"/>
            <a:ext cx="697510" cy="613316"/>
            <a:chOff x="1928175" y="312600"/>
            <a:chExt cx="425000" cy="373700"/>
          </a:xfrm>
        </p:grpSpPr>
        <p:sp>
          <p:nvSpPr>
            <p:cNvPr id="7054" name="Shape 7054"/>
            <p:cNvSpPr/>
            <p:nvPr/>
          </p:nvSpPr>
          <p:spPr>
            <a:xfrm>
              <a:off x="1928175" y="312600"/>
              <a:ext cx="425000" cy="373700"/>
            </a:xfrm>
            <a:custGeom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5" name="Shape 7055"/>
            <p:cNvSpPr/>
            <p:nvPr/>
          </p:nvSpPr>
          <p:spPr>
            <a:xfrm>
              <a:off x="1964825" y="349250"/>
              <a:ext cx="351700" cy="300425"/>
            </a:xfrm>
            <a:custGeom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9" name="Shape 7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0" name="Shape 7060"/>
          <p:cNvSpPr txBox="1"/>
          <p:nvPr>
            <p:ph idx="4294967295" type="title"/>
          </p:nvPr>
        </p:nvSpPr>
        <p:spPr>
          <a:xfrm>
            <a:off x="2253300" y="34725"/>
            <a:ext cx="4637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Initial UI Concept</a:t>
            </a:r>
          </a:p>
        </p:txBody>
      </p:sp>
      <p:pic>
        <p:nvPicPr>
          <p:cNvPr id="7061" name="Shape 7061"/>
          <p:cNvPicPr preferRelativeResize="0"/>
          <p:nvPr/>
        </p:nvPicPr>
        <p:blipFill rotWithShape="1">
          <a:blip r:embed="rId3">
            <a:alphaModFix/>
          </a:blip>
          <a:srcRect b="318" l="1333" r="2057" t="288"/>
          <a:stretch/>
        </p:blipFill>
        <p:spPr>
          <a:xfrm>
            <a:off x="3033300" y="892125"/>
            <a:ext cx="3077400" cy="41762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5" name="Shape 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" name="Shape 7066"/>
          <p:cNvSpPr txBox="1"/>
          <p:nvPr>
            <p:ph idx="4294967295" type="title"/>
          </p:nvPr>
        </p:nvSpPr>
        <p:spPr>
          <a:xfrm>
            <a:off x="2253300" y="34725"/>
            <a:ext cx="4637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Current</a:t>
            </a:r>
            <a:r>
              <a:rPr lang="en">
                <a:solidFill>
                  <a:schemeClr val="accent4"/>
                </a:solidFill>
              </a:rPr>
              <a:t> UI</a:t>
            </a:r>
            <a:r>
              <a:rPr lang="en">
                <a:solidFill>
                  <a:schemeClr val="accent4"/>
                </a:solidFill>
              </a:rPr>
              <a:t> Design- Client</a:t>
            </a:r>
          </a:p>
        </p:txBody>
      </p:sp>
      <p:pic>
        <p:nvPicPr>
          <p:cNvPr id="7067" name="Shape 7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99" y="1451650"/>
            <a:ext cx="6078399" cy="24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4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Shape 6825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6" name="Shape 6826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7" name="Shape 6827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8" name="Shape 6828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9" name="Shape 6829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0" name="Shape 6830"/>
          <p:cNvSpPr/>
          <p:nvPr/>
        </p:nvSpPr>
        <p:spPr>
          <a:xfrm>
            <a:off x="960700" y="1628184"/>
            <a:ext cx="854100" cy="854100"/>
          </a:xfrm>
          <a:prstGeom prst="diamond">
            <a:avLst/>
          </a:prstGeom>
          <a:solidFill>
            <a:srgbClr val="0B87A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31" name="Shape 6831"/>
          <p:cNvGrpSpPr/>
          <p:nvPr/>
        </p:nvGrpSpPr>
        <p:grpSpPr>
          <a:xfrm>
            <a:off x="2119892" y="888451"/>
            <a:ext cx="737089" cy="790761"/>
            <a:chOff x="5766783" y="2765280"/>
            <a:chExt cx="804770" cy="863370"/>
          </a:xfrm>
        </p:grpSpPr>
        <p:sp>
          <p:nvSpPr>
            <p:cNvPr id="6832" name="Shape 6832"/>
            <p:cNvSpPr/>
            <p:nvPr/>
          </p:nvSpPr>
          <p:spPr>
            <a:xfrm rot="10800000">
              <a:off x="5766783" y="2765280"/>
              <a:ext cx="804770" cy="722480"/>
            </a:xfrm>
            <a:custGeom>
              <a:pathLst>
                <a:path extrusionOk="0" h="14997" w="16706">
                  <a:moveTo>
                    <a:pt x="4299" y="0"/>
                  </a:moveTo>
                  <a:lnTo>
                    <a:pt x="3859" y="25"/>
                  </a:lnTo>
                  <a:lnTo>
                    <a:pt x="3444" y="74"/>
                  </a:lnTo>
                  <a:lnTo>
                    <a:pt x="3029" y="196"/>
                  </a:lnTo>
                  <a:lnTo>
                    <a:pt x="2614" y="342"/>
                  </a:lnTo>
                  <a:lnTo>
                    <a:pt x="2247" y="513"/>
                  </a:lnTo>
                  <a:lnTo>
                    <a:pt x="1905" y="733"/>
                  </a:lnTo>
                  <a:lnTo>
                    <a:pt x="1563" y="977"/>
                  </a:lnTo>
                  <a:lnTo>
                    <a:pt x="1270" y="1246"/>
                  </a:lnTo>
                  <a:lnTo>
                    <a:pt x="977" y="1563"/>
                  </a:lnTo>
                  <a:lnTo>
                    <a:pt x="733" y="1881"/>
                  </a:lnTo>
                  <a:lnTo>
                    <a:pt x="513" y="2247"/>
                  </a:lnTo>
                  <a:lnTo>
                    <a:pt x="342" y="2614"/>
                  </a:lnTo>
                  <a:lnTo>
                    <a:pt x="196" y="3004"/>
                  </a:lnTo>
                  <a:lnTo>
                    <a:pt x="98" y="3420"/>
                  </a:lnTo>
                  <a:lnTo>
                    <a:pt x="25" y="3859"/>
                  </a:lnTo>
                  <a:lnTo>
                    <a:pt x="0" y="4299"/>
                  </a:lnTo>
                  <a:lnTo>
                    <a:pt x="0" y="4592"/>
                  </a:lnTo>
                  <a:lnTo>
                    <a:pt x="25" y="4885"/>
                  </a:lnTo>
                  <a:lnTo>
                    <a:pt x="122" y="5447"/>
                  </a:lnTo>
                  <a:lnTo>
                    <a:pt x="245" y="6008"/>
                  </a:lnTo>
                  <a:lnTo>
                    <a:pt x="440" y="6546"/>
                  </a:lnTo>
                  <a:lnTo>
                    <a:pt x="660" y="7059"/>
                  </a:lnTo>
                  <a:lnTo>
                    <a:pt x="928" y="7547"/>
                  </a:lnTo>
                  <a:lnTo>
                    <a:pt x="1197" y="8011"/>
                  </a:lnTo>
                  <a:lnTo>
                    <a:pt x="1515" y="8475"/>
                  </a:lnTo>
                  <a:lnTo>
                    <a:pt x="1856" y="8915"/>
                  </a:lnTo>
                  <a:lnTo>
                    <a:pt x="2198" y="9330"/>
                  </a:lnTo>
                  <a:lnTo>
                    <a:pt x="2565" y="9745"/>
                  </a:lnTo>
                  <a:lnTo>
                    <a:pt x="2931" y="10136"/>
                  </a:lnTo>
                  <a:lnTo>
                    <a:pt x="3639" y="10869"/>
                  </a:lnTo>
                  <a:lnTo>
                    <a:pt x="4299" y="11528"/>
                  </a:lnTo>
                  <a:lnTo>
                    <a:pt x="4861" y="12065"/>
                  </a:lnTo>
                  <a:lnTo>
                    <a:pt x="5496" y="12627"/>
                  </a:lnTo>
                  <a:lnTo>
                    <a:pt x="6839" y="13775"/>
                  </a:lnTo>
                  <a:lnTo>
                    <a:pt x="7913" y="14654"/>
                  </a:lnTo>
                  <a:lnTo>
                    <a:pt x="8353" y="14996"/>
                  </a:lnTo>
                  <a:lnTo>
                    <a:pt x="8793" y="14654"/>
                  </a:lnTo>
                  <a:lnTo>
                    <a:pt x="9843" y="13799"/>
                  </a:lnTo>
                  <a:lnTo>
                    <a:pt x="11186" y="12651"/>
                  </a:lnTo>
                  <a:lnTo>
                    <a:pt x="11821" y="12090"/>
                  </a:lnTo>
                  <a:lnTo>
                    <a:pt x="12407" y="11528"/>
                  </a:lnTo>
                  <a:lnTo>
                    <a:pt x="13067" y="10869"/>
                  </a:lnTo>
                  <a:lnTo>
                    <a:pt x="13775" y="10136"/>
                  </a:lnTo>
                  <a:lnTo>
                    <a:pt x="14141" y="9745"/>
                  </a:lnTo>
                  <a:lnTo>
                    <a:pt x="14508" y="9330"/>
                  </a:lnTo>
                  <a:lnTo>
                    <a:pt x="14850" y="8915"/>
                  </a:lnTo>
                  <a:lnTo>
                    <a:pt x="15191" y="8475"/>
                  </a:lnTo>
                  <a:lnTo>
                    <a:pt x="15509" y="8011"/>
                  </a:lnTo>
                  <a:lnTo>
                    <a:pt x="15778" y="7547"/>
                  </a:lnTo>
                  <a:lnTo>
                    <a:pt x="16046" y="7059"/>
                  </a:lnTo>
                  <a:lnTo>
                    <a:pt x="16266" y="6546"/>
                  </a:lnTo>
                  <a:lnTo>
                    <a:pt x="16461" y="6008"/>
                  </a:lnTo>
                  <a:lnTo>
                    <a:pt x="16584" y="5447"/>
                  </a:lnTo>
                  <a:lnTo>
                    <a:pt x="16681" y="4885"/>
                  </a:lnTo>
                  <a:lnTo>
                    <a:pt x="16706" y="4592"/>
                  </a:lnTo>
                  <a:lnTo>
                    <a:pt x="16706" y="4299"/>
                  </a:lnTo>
                  <a:lnTo>
                    <a:pt x="16681" y="3859"/>
                  </a:lnTo>
                  <a:lnTo>
                    <a:pt x="16608" y="3420"/>
                  </a:lnTo>
                  <a:lnTo>
                    <a:pt x="16510" y="3004"/>
                  </a:lnTo>
                  <a:lnTo>
                    <a:pt x="16364" y="2614"/>
                  </a:lnTo>
                  <a:lnTo>
                    <a:pt x="16193" y="2247"/>
                  </a:lnTo>
                  <a:lnTo>
                    <a:pt x="15973" y="1881"/>
                  </a:lnTo>
                  <a:lnTo>
                    <a:pt x="15729" y="1563"/>
                  </a:lnTo>
                  <a:lnTo>
                    <a:pt x="15436" y="1246"/>
                  </a:lnTo>
                  <a:lnTo>
                    <a:pt x="15143" y="977"/>
                  </a:lnTo>
                  <a:lnTo>
                    <a:pt x="14801" y="733"/>
                  </a:lnTo>
                  <a:lnTo>
                    <a:pt x="14459" y="513"/>
                  </a:lnTo>
                  <a:lnTo>
                    <a:pt x="14092" y="342"/>
                  </a:lnTo>
                  <a:lnTo>
                    <a:pt x="13677" y="196"/>
                  </a:lnTo>
                  <a:lnTo>
                    <a:pt x="13262" y="74"/>
                  </a:lnTo>
                  <a:lnTo>
                    <a:pt x="12847" y="25"/>
                  </a:lnTo>
                  <a:lnTo>
                    <a:pt x="12407" y="0"/>
                  </a:lnTo>
                  <a:lnTo>
                    <a:pt x="12065" y="0"/>
                  </a:lnTo>
                  <a:lnTo>
                    <a:pt x="11723" y="49"/>
                  </a:lnTo>
                  <a:lnTo>
                    <a:pt x="11381" y="122"/>
                  </a:lnTo>
                  <a:lnTo>
                    <a:pt x="11064" y="196"/>
                  </a:lnTo>
                  <a:lnTo>
                    <a:pt x="10746" y="318"/>
                  </a:lnTo>
                  <a:lnTo>
                    <a:pt x="10453" y="464"/>
                  </a:lnTo>
                  <a:lnTo>
                    <a:pt x="10160" y="611"/>
                  </a:lnTo>
                  <a:lnTo>
                    <a:pt x="9892" y="806"/>
                  </a:lnTo>
                  <a:lnTo>
                    <a:pt x="9647" y="1002"/>
                  </a:lnTo>
                  <a:lnTo>
                    <a:pt x="9403" y="1221"/>
                  </a:lnTo>
                  <a:lnTo>
                    <a:pt x="9183" y="1466"/>
                  </a:lnTo>
                  <a:lnTo>
                    <a:pt x="8964" y="1710"/>
                  </a:lnTo>
                  <a:lnTo>
                    <a:pt x="8793" y="1979"/>
                  </a:lnTo>
                  <a:lnTo>
                    <a:pt x="8622" y="2272"/>
                  </a:lnTo>
                  <a:lnTo>
                    <a:pt x="8475" y="2565"/>
                  </a:lnTo>
                  <a:lnTo>
                    <a:pt x="8353" y="2858"/>
                  </a:lnTo>
                  <a:lnTo>
                    <a:pt x="8231" y="2565"/>
                  </a:lnTo>
                  <a:lnTo>
                    <a:pt x="8084" y="2272"/>
                  </a:lnTo>
                  <a:lnTo>
                    <a:pt x="7913" y="1979"/>
                  </a:lnTo>
                  <a:lnTo>
                    <a:pt x="7742" y="1710"/>
                  </a:lnTo>
                  <a:lnTo>
                    <a:pt x="7523" y="1466"/>
                  </a:lnTo>
                  <a:lnTo>
                    <a:pt x="7303" y="1221"/>
                  </a:lnTo>
                  <a:lnTo>
                    <a:pt x="7059" y="1002"/>
                  </a:lnTo>
                  <a:lnTo>
                    <a:pt x="6814" y="806"/>
                  </a:lnTo>
                  <a:lnTo>
                    <a:pt x="6546" y="611"/>
                  </a:lnTo>
                  <a:lnTo>
                    <a:pt x="6253" y="464"/>
                  </a:lnTo>
                  <a:lnTo>
                    <a:pt x="5960" y="318"/>
                  </a:lnTo>
                  <a:lnTo>
                    <a:pt x="5642" y="196"/>
                  </a:lnTo>
                  <a:lnTo>
                    <a:pt x="5325" y="122"/>
                  </a:lnTo>
                  <a:lnTo>
                    <a:pt x="4983" y="49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3" name="Shape 6833"/>
            <p:cNvSpPr/>
            <p:nvPr/>
          </p:nvSpPr>
          <p:spPr>
            <a:xfrm>
              <a:off x="6073618" y="3318750"/>
              <a:ext cx="191100" cy="309900"/>
            </a:xfrm>
            <a:prstGeom prst="triangle">
              <a:avLst>
                <a:gd fmla="val 50000" name="adj"/>
              </a:avLst>
            </a:pr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34" name="Shape 6834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The Game</a:t>
            </a:r>
          </a:p>
        </p:txBody>
      </p:sp>
      <p:sp>
        <p:nvSpPr>
          <p:cNvPr id="6835" name="Shape 6835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Game Description, Details, and Rules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Shape 7072"/>
          <p:cNvSpPr txBox="1"/>
          <p:nvPr>
            <p:ph idx="4294967295" type="title"/>
          </p:nvPr>
        </p:nvSpPr>
        <p:spPr>
          <a:xfrm>
            <a:off x="1645950" y="44850"/>
            <a:ext cx="5852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Current UI Design- Images</a:t>
            </a:r>
          </a:p>
        </p:txBody>
      </p:sp>
      <p:pic>
        <p:nvPicPr>
          <p:cNvPr id="7073" name="Shape 7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389" y="1433631"/>
            <a:ext cx="1105570" cy="109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4" name="Shape 70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263" y="1433631"/>
            <a:ext cx="968355" cy="109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5" name="Shape 70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649" y="3060896"/>
            <a:ext cx="820725" cy="148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6" name="Shape 70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2901" y="1433631"/>
            <a:ext cx="820740" cy="109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7" name="Shape 70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0350" y="1428886"/>
            <a:ext cx="820729" cy="110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08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Shape 7082"/>
          <p:cNvSpPr txBox="1"/>
          <p:nvPr>
            <p:ph idx="4294967295" type="title"/>
          </p:nvPr>
        </p:nvSpPr>
        <p:spPr>
          <a:xfrm>
            <a:off x="2253300" y="34725"/>
            <a:ext cx="4637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Current UI Design- Easy</a:t>
            </a:r>
          </a:p>
        </p:txBody>
      </p:sp>
      <p:pic>
        <p:nvPicPr>
          <p:cNvPr id="7083" name="Shape 7083"/>
          <p:cNvPicPr preferRelativeResize="0"/>
          <p:nvPr/>
        </p:nvPicPr>
        <p:blipFill rotWithShape="1">
          <a:blip r:embed="rId3">
            <a:alphaModFix/>
          </a:blip>
          <a:srcRect b="21384" l="32556" r="33463" t="28333"/>
          <a:stretch/>
        </p:blipFill>
        <p:spPr>
          <a:xfrm>
            <a:off x="2787188" y="892125"/>
            <a:ext cx="3569625" cy="4164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087" name="Shape 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8" name="Shape 7088"/>
          <p:cNvSpPr txBox="1"/>
          <p:nvPr>
            <p:ph idx="4294967295" type="title"/>
          </p:nvPr>
        </p:nvSpPr>
        <p:spPr>
          <a:xfrm>
            <a:off x="2033400" y="34725"/>
            <a:ext cx="5077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Current UI Design- Medium</a:t>
            </a:r>
          </a:p>
        </p:txBody>
      </p:sp>
      <p:pic>
        <p:nvPicPr>
          <p:cNvPr id="7089" name="Shape 7089"/>
          <p:cNvPicPr preferRelativeResize="0"/>
          <p:nvPr/>
        </p:nvPicPr>
        <p:blipFill rotWithShape="1">
          <a:blip r:embed="rId3">
            <a:alphaModFix/>
          </a:blip>
          <a:srcRect b="16002" l="25805" r="26431" t="19857"/>
          <a:stretch/>
        </p:blipFill>
        <p:spPr>
          <a:xfrm>
            <a:off x="2599488" y="892125"/>
            <a:ext cx="3945024" cy="4179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093" name="Shape 7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4" name="Shape 7094"/>
          <p:cNvSpPr txBox="1"/>
          <p:nvPr>
            <p:ph idx="4294967295" type="title"/>
          </p:nvPr>
        </p:nvSpPr>
        <p:spPr>
          <a:xfrm>
            <a:off x="2033400" y="34725"/>
            <a:ext cx="5077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Current UI Design- Hard</a:t>
            </a:r>
          </a:p>
        </p:txBody>
      </p:sp>
      <p:pic>
        <p:nvPicPr>
          <p:cNvPr id="7095" name="Shape 7095"/>
          <p:cNvPicPr preferRelativeResize="0"/>
          <p:nvPr/>
        </p:nvPicPr>
        <p:blipFill rotWithShape="1">
          <a:blip r:embed="rId3">
            <a:alphaModFix/>
          </a:blip>
          <a:srcRect b="14068" l="23410" r="24402" t="18486"/>
          <a:stretch/>
        </p:blipFill>
        <p:spPr>
          <a:xfrm>
            <a:off x="2513850" y="892125"/>
            <a:ext cx="4116300" cy="4206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9" name="Shape 7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0" name="Shape 7100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Demonstration</a:t>
            </a:r>
          </a:p>
        </p:txBody>
      </p:sp>
      <p:sp>
        <p:nvSpPr>
          <p:cNvPr id="7101" name="Shape 7101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A working implementation</a:t>
            </a:r>
          </a:p>
        </p:txBody>
      </p:sp>
      <p:sp>
        <p:nvSpPr>
          <p:cNvPr id="7102" name="Shape 7102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3" name="Shape 7103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4" name="Shape 7104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5" name="Shape 7105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6" name="Shape 7106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07" name="Shape 7107"/>
          <p:cNvGrpSpPr/>
          <p:nvPr/>
        </p:nvGrpSpPr>
        <p:grpSpPr>
          <a:xfrm>
            <a:off x="2080508" y="849211"/>
            <a:ext cx="815850" cy="869239"/>
            <a:chOff x="5970800" y="1619250"/>
            <a:chExt cx="428650" cy="456725"/>
          </a:xfrm>
        </p:grpSpPr>
        <p:sp>
          <p:nvSpPr>
            <p:cNvPr id="7108" name="Shape 7108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9" name="Shape 7109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0" name="Shape 7110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1" name="Shape 7111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2" name="Shape 7112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3" name="Shape 7113"/>
          <p:cNvGrpSpPr/>
          <p:nvPr/>
        </p:nvGrpSpPr>
        <p:grpSpPr>
          <a:xfrm>
            <a:off x="907119" y="1667221"/>
            <a:ext cx="839108" cy="776040"/>
            <a:chOff x="5975075" y="2327500"/>
            <a:chExt cx="420100" cy="388350"/>
          </a:xfrm>
        </p:grpSpPr>
        <p:sp>
          <p:nvSpPr>
            <p:cNvPr id="7114" name="Shape 711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5" name="Shape 711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9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0" name="Shape 7120"/>
          <p:cNvPicPr preferRelativeResize="0"/>
          <p:nvPr/>
        </p:nvPicPr>
        <p:blipFill rotWithShape="1">
          <a:blip r:embed="rId3">
            <a:alphaModFix/>
          </a:blip>
          <a:srcRect b="37877" l="484" r="9878" t="930"/>
          <a:stretch/>
        </p:blipFill>
        <p:spPr>
          <a:xfrm>
            <a:off x="1604675" y="1572313"/>
            <a:ext cx="5934651" cy="1998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21" name="Shape 7121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SERVER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5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Shape 7126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pic>
        <p:nvPicPr>
          <p:cNvPr id="7127" name="Shape 7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0" y="1434125"/>
            <a:ext cx="5781001" cy="2275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Shape 7132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EASY - 3/3 Correct</a:t>
            </a:r>
          </a:p>
        </p:txBody>
      </p:sp>
      <p:pic>
        <p:nvPicPr>
          <p:cNvPr id="7133" name="Shape 7133"/>
          <p:cNvPicPr preferRelativeResize="0"/>
          <p:nvPr/>
        </p:nvPicPr>
        <p:blipFill rotWithShape="1">
          <a:blip r:embed="rId3">
            <a:alphaModFix/>
          </a:blip>
          <a:srcRect b="17887" l="22895" r="22889" t="22027"/>
          <a:stretch/>
        </p:blipFill>
        <p:spPr>
          <a:xfrm>
            <a:off x="2531950" y="1243500"/>
            <a:ext cx="4080100" cy="35046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7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Shape 7138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EASY - 3/4 Correct</a:t>
            </a:r>
          </a:p>
        </p:txBody>
      </p:sp>
      <p:pic>
        <p:nvPicPr>
          <p:cNvPr id="7139" name="Shape 7139"/>
          <p:cNvPicPr preferRelativeResize="0"/>
          <p:nvPr/>
        </p:nvPicPr>
        <p:blipFill rotWithShape="1">
          <a:blip r:embed="rId3">
            <a:alphaModFix/>
          </a:blip>
          <a:srcRect b="17895" l="17734" r="20578" t="20818"/>
          <a:stretch/>
        </p:blipFill>
        <p:spPr>
          <a:xfrm>
            <a:off x="2197125" y="1024050"/>
            <a:ext cx="4596748" cy="35393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3" name="Shape 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4" name="Shape 7144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MEDIUM</a:t>
            </a:r>
            <a:r>
              <a:rPr lang="en"/>
              <a:t> - 2/3 Correct</a:t>
            </a:r>
          </a:p>
        </p:txBody>
      </p:sp>
      <p:pic>
        <p:nvPicPr>
          <p:cNvPr id="7145" name="Shape 7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0" y="857400"/>
            <a:ext cx="4901507" cy="3981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39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Shape 6840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MEMORY MATCH</a:t>
            </a:r>
          </a:p>
        </p:txBody>
      </p:sp>
      <p:sp>
        <p:nvSpPr>
          <p:cNvPr id="6841" name="Shape 6841"/>
          <p:cNvSpPr/>
          <p:nvPr/>
        </p:nvSpPr>
        <p:spPr>
          <a:xfrm>
            <a:off x="685800" y="830375"/>
            <a:ext cx="1746600" cy="1719900"/>
          </a:xfrm>
          <a:prstGeom prst="rect">
            <a:avLst/>
          </a:prstGeom>
          <a:solidFill>
            <a:srgbClr val="D3EBD5"/>
          </a:solidFill>
          <a:ln cap="flat" cmpd="sng" w="76200">
            <a:solidFill>
              <a:srgbClr val="D3EBD5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1-2 Players</a:t>
            </a:r>
          </a:p>
        </p:txBody>
      </p:sp>
      <p:sp>
        <p:nvSpPr>
          <p:cNvPr id="6842" name="Shape 6842"/>
          <p:cNvSpPr/>
          <p:nvPr/>
        </p:nvSpPr>
        <p:spPr>
          <a:xfrm>
            <a:off x="5700291" y="830377"/>
            <a:ext cx="1746600" cy="1719900"/>
          </a:xfrm>
          <a:prstGeom prst="rect">
            <a:avLst/>
          </a:prstGeom>
          <a:solidFill>
            <a:srgbClr val="0B87A1"/>
          </a:solidFill>
          <a:ln cap="flat" cmpd="sng" w="76200">
            <a:solidFill>
              <a:srgbClr val="0B87A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Highest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Score Wins</a:t>
            </a:r>
          </a:p>
        </p:txBody>
      </p:sp>
      <p:sp>
        <p:nvSpPr>
          <p:cNvPr id="6843" name="Shape 6843"/>
          <p:cNvSpPr/>
          <p:nvPr/>
        </p:nvSpPr>
        <p:spPr>
          <a:xfrm>
            <a:off x="3193045" y="830378"/>
            <a:ext cx="1746600" cy="1719900"/>
          </a:xfrm>
          <a:prstGeom prst="rect">
            <a:avLst/>
          </a:prstGeom>
          <a:solidFill>
            <a:srgbClr val="80BFB7"/>
          </a:solidFill>
          <a:ln cap="flat" cmpd="sng" w="76200">
            <a:solidFill>
              <a:srgbClr val="80BFB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 Levels of Difficulty</a:t>
            </a:r>
          </a:p>
        </p:txBody>
      </p:sp>
      <p:cxnSp>
        <p:nvCxnSpPr>
          <p:cNvPr id="6844" name="Shape 6844"/>
          <p:cNvCxnSpPr>
            <a:stCxn id="6841" idx="3"/>
            <a:endCxn id="6843" idx="1"/>
          </p:cNvCxnSpPr>
          <p:nvPr/>
        </p:nvCxnSpPr>
        <p:spPr>
          <a:xfrm>
            <a:off x="2432400" y="1690325"/>
            <a:ext cx="760500" cy="0"/>
          </a:xfrm>
          <a:prstGeom prst="straightConnector1">
            <a:avLst/>
          </a:prstGeom>
          <a:noFill/>
          <a:ln cap="flat" cmpd="sng" w="38100">
            <a:solidFill>
              <a:srgbClr val="D3EBD5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845" name="Shape 6845"/>
          <p:cNvCxnSpPr>
            <a:stCxn id="6843" idx="3"/>
            <a:endCxn id="6842" idx="1"/>
          </p:cNvCxnSpPr>
          <p:nvPr/>
        </p:nvCxnSpPr>
        <p:spPr>
          <a:xfrm>
            <a:off x="4939645" y="1690328"/>
            <a:ext cx="760500" cy="0"/>
          </a:xfrm>
          <a:prstGeom prst="straightConnector1">
            <a:avLst/>
          </a:prstGeom>
          <a:noFill/>
          <a:ln cap="flat" cmpd="sng" w="38100">
            <a:solidFill>
              <a:srgbClr val="80BFB7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9" name="Shape 7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0" name="Shape 7150"/>
          <p:cNvSpPr txBox="1"/>
          <p:nvPr>
            <p:ph idx="4294967295" type="title"/>
          </p:nvPr>
        </p:nvSpPr>
        <p:spPr>
          <a:xfrm>
            <a:off x="787650" y="0"/>
            <a:ext cx="75687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MEDIUM</a:t>
            </a:r>
            <a:r>
              <a:rPr lang="en"/>
              <a:t> - 4/4 Correct</a:t>
            </a:r>
          </a:p>
        </p:txBody>
      </p:sp>
      <p:pic>
        <p:nvPicPr>
          <p:cNvPr id="7151" name="Shape 7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0" y="857400"/>
            <a:ext cx="4901507" cy="3981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5" name="Shape 7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6" name="Shape 7156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Roles</a:t>
            </a:r>
          </a:p>
        </p:txBody>
      </p:sp>
      <p:sp>
        <p:nvSpPr>
          <p:cNvPr id="7157" name="Shape 7157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Roles and responsibilities</a:t>
            </a:r>
          </a:p>
        </p:txBody>
      </p:sp>
      <p:sp>
        <p:nvSpPr>
          <p:cNvPr id="7158" name="Shape 7158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9" name="Shape 7159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0" name="Shape 7160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1" name="Shape 7161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2" name="Shape 7162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63" name="Shape 7163"/>
          <p:cNvGrpSpPr/>
          <p:nvPr/>
        </p:nvGrpSpPr>
        <p:grpSpPr>
          <a:xfrm>
            <a:off x="1097896" y="1609172"/>
            <a:ext cx="357341" cy="892257"/>
            <a:chOff x="3386850" y="2264625"/>
            <a:chExt cx="203950" cy="509250"/>
          </a:xfrm>
        </p:grpSpPr>
        <p:sp>
          <p:nvSpPr>
            <p:cNvPr id="7164" name="Shape 7164"/>
            <p:cNvSpPr/>
            <p:nvPr/>
          </p:nvSpPr>
          <p:spPr>
            <a:xfrm>
              <a:off x="3386850" y="2370850"/>
              <a:ext cx="203950" cy="403025"/>
            </a:xfrm>
            <a:custGeom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5" name="Shape 7165"/>
            <p:cNvSpPr/>
            <p:nvPr/>
          </p:nvSpPr>
          <p:spPr>
            <a:xfrm>
              <a:off x="3446075" y="2264625"/>
              <a:ext cx="85500" cy="94050"/>
            </a:xfrm>
            <a:custGeom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6" name="Shape 7166"/>
          <p:cNvGrpSpPr/>
          <p:nvPr/>
        </p:nvGrpSpPr>
        <p:grpSpPr>
          <a:xfrm>
            <a:off x="1536953" y="1609047"/>
            <a:ext cx="306902" cy="892391"/>
            <a:chOff x="4076175" y="2267050"/>
            <a:chExt cx="173450" cy="504375"/>
          </a:xfrm>
        </p:grpSpPr>
        <p:sp>
          <p:nvSpPr>
            <p:cNvPr id="7167" name="Shape 7167"/>
            <p:cNvSpPr/>
            <p:nvPr/>
          </p:nvSpPr>
          <p:spPr>
            <a:xfrm>
              <a:off x="4122600" y="2267050"/>
              <a:ext cx="80600" cy="91625"/>
            </a:xfrm>
            <a:custGeom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8" name="Shape 7168"/>
            <p:cNvSpPr/>
            <p:nvPr/>
          </p:nvSpPr>
          <p:spPr>
            <a:xfrm>
              <a:off x="4076175" y="2370250"/>
              <a:ext cx="173450" cy="401175"/>
            </a:xfrm>
            <a:custGeom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9" name="Shape 7169"/>
          <p:cNvGrpSpPr/>
          <p:nvPr/>
        </p:nvGrpSpPr>
        <p:grpSpPr>
          <a:xfrm>
            <a:off x="2143061" y="849014"/>
            <a:ext cx="690768" cy="690812"/>
            <a:chOff x="2594325" y="1627175"/>
            <a:chExt cx="440850" cy="440850"/>
          </a:xfrm>
        </p:grpSpPr>
        <p:sp>
          <p:nvSpPr>
            <p:cNvPr id="7170" name="Shape 7170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1" name="Shape 7171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2" name="Shape 7172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6" name="Shape 7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Shape 7177"/>
          <p:cNvSpPr txBox="1"/>
          <p:nvPr>
            <p:ph idx="1" type="body"/>
          </p:nvPr>
        </p:nvSpPr>
        <p:spPr>
          <a:xfrm>
            <a:off x="476950" y="2111850"/>
            <a:ext cx="5395500" cy="246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algn="ctr">
              <a:spcBef>
                <a:spcPts val="0"/>
              </a:spcBef>
              <a:buNone/>
            </a:pPr>
            <a:r>
              <a:rPr lang="en" sz="4800"/>
              <a:t>Travis and Mesegena</a:t>
            </a:r>
          </a:p>
        </p:txBody>
      </p:sp>
      <p:sp>
        <p:nvSpPr>
          <p:cNvPr id="7178" name="Shape 7178"/>
          <p:cNvSpPr txBox="1"/>
          <p:nvPr>
            <p:ph idx="4294967295" type="title"/>
          </p:nvPr>
        </p:nvSpPr>
        <p:spPr>
          <a:xfrm>
            <a:off x="50050" y="374875"/>
            <a:ext cx="6278100" cy="173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GUI</a:t>
            </a:r>
          </a:p>
        </p:txBody>
      </p:sp>
      <p:sp>
        <p:nvSpPr>
          <p:cNvPr id="7179" name="Shape 717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Shape 7184"/>
          <p:cNvSpPr txBox="1"/>
          <p:nvPr>
            <p:ph idx="1" type="body"/>
          </p:nvPr>
        </p:nvSpPr>
        <p:spPr>
          <a:xfrm>
            <a:off x="476950" y="2111850"/>
            <a:ext cx="5395500" cy="246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 algn="ctr">
              <a:spcBef>
                <a:spcPts val="0"/>
              </a:spcBef>
              <a:buNone/>
            </a:pPr>
            <a:r>
              <a:rPr lang="en" sz="4800"/>
              <a:t>Bailey and Rachel</a:t>
            </a:r>
          </a:p>
        </p:txBody>
      </p:sp>
      <p:sp>
        <p:nvSpPr>
          <p:cNvPr id="7185" name="Shape 7185"/>
          <p:cNvSpPr txBox="1"/>
          <p:nvPr>
            <p:ph idx="4294967295" type="title"/>
          </p:nvPr>
        </p:nvSpPr>
        <p:spPr>
          <a:xfrm>
            <a:off x="50050" y="374875"/>
            <a:ext cx="6278100" cy="173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Server/Client</a:t>
            </a:r>
          </a:p>
        </p:txBody>
      </p:sp>
      <p:sp>
        <p:nvSpPr>
          <p:cNvPr id="7186" name="Shape 718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0" name="Shape 7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1" name="Shape 7191"/>
          <p:cNvSpPr txBox="1"/>
          <p:nvPr>
            <p:ph idx="1" type="body"/>
          </p:nvPr>
        </p:nvSpPr>
        <p:spPr>
          <a:xfrm>
            <a:off x="476950" y="2111850"/>
            <a:ext cx="5395500" cy="246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 algn="ctr">
              <a:spcBef>
                <a:spcPts val="0"/>
              </a:spcBef>
              <a:buNone/>
            </a:pPr>
            <a:r>
              <a:rPr lang="en" sz="4800"/>
              <a:t>Travis and Mesegena</a:t>
            </a:r>
          </a:p>
        </p:txBody>
      </p:sp>
      <p:sp>
        <p:nvSpPr>
          <p:cNvPr id="7192" name="Shape 7192"/>
          <p:cNvSpPr txBox="1"/>
          <p:nvPr>
            <p:ph idx="4294967295" type="title"/>
          </p:nvPr>
        </p:nvSpPr>
        <p:spPr>
          <a:xfrm>
            <a:off x="50050" y="374875"/>
            <a:ext cx="6278100" cy="173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UML Diagrams</a:t>
            </a:r>
          </a:p>
        </p:txBody>
      </p:sp>
      <p:sp>
        <p:nvSpPr>
          <p:cNvPr id="7193" name="Shape 719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Shape 7198"/>
          <p:cNvSpPr txBox="1"/>
          <p:nvPr>
            <p:ph idx="1" type="body"/>
          </p:nvPr>
        </p:nvSpPr>
        <p:spPr>
          <a:xfrm>
            <a:off x="476950" y="2111850"/>
            <a:ext cx="5395500" cy="246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 algn="ctr">
              <a:spcBef>
                <a:spcPts val="0"/>
              </a:spcBef>
              <a:buNone/>
            </a:pPr>
            <a:r>
              <a:rPr lang="en" sz="4800"/>
              <a:t>Rachel and Bailey</a:t>
            </a:r>
          </a:p>
        </p:txBody>
      </p:sp>
      <p:sp>
        <p:nvSpPr>
          <p:cNvPr id="7199" name="Shape 7199"/>
          <p:cNvSpPr txBox="1"/>
          <p:nvPr>
            <p:ph idx="4294967295" type="title"/>
          </p:nvPr>
        </p:nvSpPr>
        <p:spPr>
          <a:xfrm>
            <a:off x="50050" y="374875"/>
            <a:ext cx="6278100" cy="173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Presentation Slides</a:t>
            </a:r>
          </a:p>
        </p:txBody>
      </p:sp>
      <p:sp>
        <p:nvSpPr>
          <p:cNvPr id="7200" name="Shape 720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4" name="Shape 7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5" name="Shape 7205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Tools</a:t>
            </a:r>
          </a:p>
        </p:txBody>
      </p:sp>
      <p:sp>
        <p:nvSpPr>
          <p:cNvPr id="7206" name="Shape 7206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Tools used to build the project</a:t>
            </a:r>
          </a:p>
        </p:txBody>
      </p:sp>
      <p:sp>
        <p:nvSpPr>
          <p:cNvPr id="7207" name="Shape 7207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8" name="Shape 7208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9" name="Shape 7209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0" name="Shape 7210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1" name="Shape 7211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12" name="Shape 7212"/>
          <p:cNvGrpSpPr/>
          <p:nvPr/>
        </p:nvGrpSpPr>
        <p:grpSpPr>
          <a:xfrm>
            <a:off x="1107968" y="1633138"/>
            <a:ext cx="735885" cy="751038"/>
            <a:chOff x="3955900" y="2984500"/>
            <a:chExt cx="414000" cy="422525"/>
          </a:xfrm>
        </p:grpSpPr>
        <p:sp>
          <p:nvSpPr>
            <p:cNvPr id="7213" name="Shape 7213"/>
            <p:cNvSpPr/>
            <p:nvPr/>
          </p:nvSpPr>
          <p:spPr>
            <a:xfrm>
              <a:off x="3955900" y="2984500"/>
              <a:ext cx="315700" cy="315675"/>
            </a:xfrm>
            <a:custGeom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4" name="Shape 7214"/>
            <p:cNvSpPr/>
            <p:nvPr/>
          </p:nvSpPr>
          <p:spPr>
            <a:xfrm>
              <a:off x="3992525" y="3021125"/>
              <a:ext cx="242425" cy="242425"/>
            </a:xfrm>
            <a:custGeom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5" name="Shape 7215"/>
            <p:cNvSpPr/>
            <p:nvPr/>
          </p:nvSpPr>
          <p:spPr>
            <a:xfrm>
              <a:off x="4215400" y="3253150"/>
              <a:ext cx="154500" cy="153875"/>
            </a:xfrm>
            <a:custGeom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6" name="Shape 7216"/>
          <p:cNvGrpSpPr/>
          <p:nvPr/>
        </p:nvGrpSpPr>
        <p:grpSpPr>
          <a:xfrm>
            <a:off x="2077580" y="1024166"/>
            <a:ext cx="821728" cy="519333"/>
            <a:chOff x="3241525" y="3039450"/>
            <a:chExt cx="494600" cy="312625"/>
          </a:xfrm>
        </p:grpSpPr>
        <p:sp>
          <p:nvSpPr>
            <p:cNvPr id="7217" name="Shape 7217"/>
            <p:cNvSpPr/>
            <p:nvPr/>
          </p:nvSpPr>
          <p:spPr>
            <a:xfrm>
              <a:off x="3241525" y="3039450"/>
              <a:ext cx="494600" cy="312625"/>
            </a:xfrm>
            <a:custGeom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8" name="Shape 7218"/>
            <p:cNvSpPr/>
            <p:nvPr/>
          </p:nvSpPr>
          <p:spPr>
            <a:xfrm>
              <a:off x="3384400" y="3091350"/>
              <a:ext cx="208850" cy="208825"/>
            </a:xfrm>
            <a:custGeom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2" name="Shape 7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3" name="Shape 722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USED</a:t>
            </a:r>
          </a:p>
        </p:txBody>
      </p:sp>
      <p:sp>
        <p:nvSpPr>
          <p:cNvPr id="7224" name="Shape 7224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UML Diagrams - Astah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Memory Game - Java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Communication - Discord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Presentation - Google Slides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/>
              <a:t>Deliverables - Excel</a:t>
            </a:r>
          </a:p>
        </p:txBody>
      </p:sp>
      <p:sp>
        <p:nvSpPr>
          <p:cNvPr id="7225" name="Shape 72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9" name="Shape 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0" name="Shape 7230"/>
          <p:cNvGrpSpPr/>
          <p:nvPr/>
        </p:nvGrpSpPr>
        <p:grpSpPr>
          <a:xfrm>
            <a:off x="2189067" y="889405"/>
            <a:ext cx="804791" cy="788836"/>
            <a:chOff x="5983625" y="301625"/>
            <a:chExt cx="403000" cy="395050"/>
          </a:xfrm>
        </p:grpSpPr>
        <p:sp>
          <p:nvSpPr>
            <p:cNvPr id="7231" name="Shape 7231"/>
            <p:cNvSpPr/>
            <p:nvPr/>
          </p:nvSpPr>
          <p:spPr>
            <a:xfrm>
              <a:off x="5983625" y="319925"/>
              <a:ext cx="403000" cy="67200"/>
            </a:xfrm>
            <a:custGeom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2" name="Shape 7232"/>
            <p:cNvSpPr/>
            <p:nvPr/>
          </p:nvSpPr>
          <p:spPr>
            <a:xfrm>
              <a:off x="5983625" y="664900"/>
              <a:ext cx="403000" cy="31775"/>
            </a:xfrm>
            <a:custGeom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3" name="Shape 7233"/>
            <p:cNvSpPr/>
            <p:nvPr/>
          </p:nvSpPr>
          <p:spPr>
            <a:xfrm>
              <a:off x="6041025" y="301625"/>
              <a:ext cx="29325" cy="63500"/>
            </a:xfrm>
            <a:custGeom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4" name="Shape 7234"/>
            <p:cNvSpPr/>
            <p:nvPr/>
          </p:nvSpPr>
          <p:spPr>
            <a:xfrm>
              <a:off x="6297450" y="301625"/>
              <a:ext cx="29350" cy="63500"/>
            </a:xfrm>
            <a:custGeom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5" name="Shape 7235"/>
            <p:cNvSpPr/>
            <p:nvPr/>
          </p:nvSpPr>
          <p:spPr>
            <a:xfrm>
              <a:off x="609720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6" name="Shape 7236"/>
            <p:cNvSpPr/>
            <p:nvPr/>
          </p:nvSpPr>
          <p:spPr>
            <a:xfrm>
              <a:off x="609720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7" name="Shape 7237"/>
            <p:cNvSpPr/>
            <p:nvPr/>
          </p:nvSpPr>
          <p:spPr>
            <a:xfrm>
              <a:off x="609720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8" name="Shape 7238"/>
            <p:cNvSpPr/>
            <p:nvPr/>
          </p:nvSpPr>
          <p:spPr>
            <a:xfrm>
              <a:off x="6160075" y="575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9" name="Shape 7239"/>
            <p:cNvSpPr/>
            <p:nvPr/>
          </p:nvSpPr>
          <p:spPr>
            <a:xfrm>
              <a:off x="603430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0" name="Shape 7240"/>
            <p:cNvSpPr/>
            <p:nvPr/>
          </p:nvSpPr>
          <p:spPr>
            <a:xfrm>
              <a:off x="603430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1" name="Shape 7241"/>
            <p:cNvSpPr/>
            <p:nvPr/>
          </p:nvSpPr>
          <p:spPr>
            <a:xfrm>
              <a:off x="603430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2" name="Shape 7242"/>
            <p:cNvSpPr/>
            <p:nvPr/>
          </p:nvSpPr>
          <p:spPr>
            <a:xfrm>
              <a:off x="6160075" y="509200"/>
              <a:ext cx="50100" cy="53775"/>
            </a:xfrm>
            <a:custGeom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3" name="Shape 7243"/>
            <p:cNvSpPr/>
            <p:nvPr/>
          </p:nvSpPr>
          <p:spPr>
            <a:xfrm>
              <a:off x="5983625" y="399300"/>
              <a:ext cx="403000" cy="272950"/>
            </a:xfrm>
            <a:custGeom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4" name="Shape 7244"/>
            <p:cNvSpPr/>
            <p:nvPr/>
          </p:nvSpPr>
          <p:spPr>
            <a:xfrm>
              <a:off x="628525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5" name="Shape 7245"/>
            <p:cNvSpPr/>
            <p:nvPr/>
          </p:nvSpPr>
          <p:spPr>
            <a:xfrm>
              <a:off x="628525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6" name="Shape 7246"/>
            <p:cNvSpPr/>
            <p:nvPr/>
          </p:nvSpPr>
          <p:spPr>
            <a:xfrm>
              <a:off x="628525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7" name="Shape 7247"/>
            <p:cNvSpPr/>
            <p:nvPr/>
          </p:nvSpPr>
          <p:spPr>
            <a:xfrm>
              <a:off x="622235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8" name="Shape 7248"/>
            <p:cNvSpPr/>
            <p:nvPr/>
          </p:nvSpPr>
          <p:spPr>
            <a:xfrm>
              <a:off x="6160075" y="448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9" name="Shape 7249"/>
            <p:cNvSpPr/>
            <p:nvPr/>
          </p:nvSpPr>
          <p:spPr>
            <a:xfrm>
              <a:off x="622235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0" name="Shape 7250"/>
            <p:cNvSpPr/>
            <p:nvPr/>
          </p:nvSpPr>
          <p:spPr>
            <a:xfrm>
              <a:off x="622235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251" name="Shape 7251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Future Plans</a:t>
            </a:r>
          </a:p>
        </p:txBody>
      </p:sp>
      <p:sp>
        <p:nvSpPr>
          <p:cNvPr id="7252" name="Shape 7252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What we hope to complete in the future</a:t>
            </a:r>
          </a:p>
        </p:txBody>
      </p:sp>
      <p:sp>
        <p:nvSpPr>
          <p:cNvPr id="7253" name="Shape 7253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4" name="Shape 7254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5" name="Shape 7255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6" name="Shape 7256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7" name="Shape 7257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58" name="Shape 7258"/>
          <p:cNvGrpSpPr/>
          <p:nvPr/>
        </p:nvGrpSpPr>
        <p:grpSpPr>
          <a:xfrm>
            <a:off x="873420" y="1598057"/>
            <a:ext cx="804794" cy="803538"/>
            <a:chOff x="6660750" y="298550"/>
            <a:chExt cx="396900" cy="396300"/>
          </a:xfrm>
        </p:grpSpPr>
        <p:sp>
          <p:nvSpPr>
            <p:cNvPr id="7259" name="Shape 7259"/>
            <p:cNvSpPr/>
            <p:nvPr/>
          </p:nvSpPr>
          <p:spPr>
            <a:xfrm>
              <a:off x="6660750" y="298550"/>
              <a:ext cx="396900" cy="396300"/>
            </a:xfrm>
            <a:custGeom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0" name="Shape 7260"/>
            <p:cNvSpPr/>
            <p:nvPr/>
          </p:nvSpPr>
          <p:spPr>
            <a:xfrm>
              <a:off x="6697400" y="335200"/>
              <a:ext cx="323625" cy="323025"/>
            </a:xfrm>
            <a:custGeom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4" name="Shape 7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5" name="Shape 7265"/>
          <p:cNvSpPr txBox="1"/>
          <p:nvPr>
            <p:ph type="title"/>
          </p:nvPr>
        </p:nvSpPr>
        <p:spPr>
          <a:xfrm>
            <a:off x="91525" y="91375"/>
            <a:ext cx="75225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MULTIPLAYER</a:t>
            </a:r>
          </a:p>
        </p:txBody>
      </p:sp>
      <p:sp>
        <p:nvSpPr>
          <p:cNvPr id="7266" name="Shape 726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7267" name="Shape 7267"/>
          <p:cNvGrpSpPr/>
          <p:nvPr/>
        </p:nvGrpSpPr>
        <p:grpSpPr>
          <a:xfrm>
            <a:off x="1526591" y="1791547"/>
            <a:ext cx="689167" cy="1294004"/>
            <a:chOff x="3386850" y="2264625"/>
            <a:chExt cx="203950" cy="509250"/>
          </a:xfrm>
        </p:grpSpPr>
        <p:sp>
          <p:nvSpPr>
            <p:cNvPr id="7268" name="Shape 7268"/>
            <p:cNvSpPr/>
            <p:nvPr/>
          </p:nvSpPr>
          <p:spPr>
            <a:xfrm>
              <a:off x="3386850" y="2370850"/>
              <a:ext cx="203950" cy="403025"/>
            </a:xfrm>
            <a:custGeom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9" name="Shape 7269"/>
            <p:cNvSpPr/>
            <p:nvPr/>
          </p:nvSpPr>
          <p:spPr>
            <a:xfrm>
              <a:off x="3446075" y="2264625"/>
              <a:ext cx="85500" cy="94050"/>
            </a:xfrm>
            <a:custGeom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0" name="Shape 7270"/>
          <p:cNvGrpSpPr/>
          <p:nvPr/>
        </p:nvGrpSpPr>
        <p:grpSpPr>
          <a:xfrm>
            <a:off x="334080" y="1504283"/>
            <a:ext cx="3074250" cy="2434865"/>
            <a:chOff x="2583325" y="2972875"/>
            <a:chExt cx="462850" cy="445750"/>
          </a:xfrm>
        </p:grpSpPr>
        <p:sp>
          <p:nvSpPr>
            <p:cNvPr id="7271" name="Shape 7271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2" name="Shape 7272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3" name="Shape 7273"/>
          <p:cNvGrpSpPr/>
          <p:nvPr/>
        </p:nvGrpSpPr>
        <p:grpSpPr>
          <a:xfrm>
            <a:off x="4489043" y="1504283"/>
            <a:ext cx="3074250" cy="2434865"/>
            <a:chOff x="2583325" y="2972875"/>
            <a:chExt cx="462850" cy="445750"/>
          </a:xfrm>
        </p:grpSpPr>
        <p:sp>
          <p:nvSpPr>
            <p:cNvPr id="7274" name="Shape 7274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5" name="Shape 7275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6" name="Shape 7276"/>
          <p:cNvGrpSpPr/>
          <p:nvPr/>
        </p:nvGrpSpPr>
        <p:grpSpPr>
          <a:xfrm>
            <a:off x="5733095" y="1797736"/>
            <a:ext cx="586105" cy="1281617"/>
            <a:chOff x="4076175" y="2267050"/>
            <a:chExt cx="173450" cy="504375"/>
          </a:xfrm>
        </p:grpSpPr>
        <p:sp>
          <p:nvSpPr>
            <p:cNvPr id="7277" name="Shape 7277"/>
            <p:cNvSpPr/>
            <p:nvPr/>
          </p:nvSpPr>
          <p:spPr>
            <a:xfrm>
              <a:off x="4122600" y="2267050"/>
              <a:ext cx="80600" cy="91625"/>
            </a:xfrm>
            <a:custGeom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8" name="Shape 7278"/>
            <p:cNvSpPr/>
            <p:nvPr/>
          </p:nvSpPr>
          <p:spPr>
            <a:xfrm>
              <a:off x="4076175" y="2370250"/>
              <a:ext cx="173450" cy="401175"/>
            </a:xfrm>
            <a:custGeom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9" name="Shape 7279"/>
          <p:cNvGrpSpPr/>
          <p:nvPr/>
        </p:nvGrpSpPr>
        <p:grpSpPr>
          <a:xfrm>
            <a:off x="3491815" y="2181558"/>
            <a:ext cx="913733" cy="1080311"/>
            <a:chOff x="4636075" y="261925"/>
            <a:chExt cx="401800" cy="475050"/>
          </a:xfrm>
        </p:grpSpPr>
        <p:sp>
          <p:nvSpPr>
            <p:cNvPr id="7280" name="Shape 7280"/>
            <p:cNvSpPr/>
            <p:nvPr/>
          </p:nvSpPr>
          <p:spPr>
            <a:xfrm>
              <a:off x="4665400" y="326650"/>
              <a:ext cx="372475" cy="97100"/>
            </a:xfrm>
            <a:custGeom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1" name="Shape 7281"/>
            <p:cNvSpPr/>
            <p:nvPr/>
          </p:nvSpPr>
          <p:spPr>
            <a:xfrm>
              <a:off x="4636075" y="438375"/>
              <a:ext cx="372475" cy="97125"/>
            </a:xfrm>
            <a:custGeom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2" name="Shape 7282"/>
            <p:cNvSpPr/>
            <p:nvPr/>
          </p:nvSpPr>
          <p:spPr>
            <a:xfrm>
              <a:off x="4814975" y="261925"/>
              <a:ext cx="44000" cy="50100"/>
            </a:xfrm>
            <a:custGeom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3" name="Shape 7283"/>
            <p:cNvSpPr/>
            <p:nvPr/>
          </p:nvSpPr>
          <p:spPr>
            <a:xfrm>
              <a:off x="4814975" y="550125"/>
              <a:ext cx="44000" cy="186850"/>
            </a:xfrm>
            <a:custGeom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9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Shape 6850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Player</a:t>
            </a:r>
          </a:p>
        </p:txBody>
      </p:sp>
      <p:sp>
        <p:nvSpPr>
          <p:cNvPr id="6851" name="Shape 68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852" name="Shape 6852"/>
          <p:cNvGrpSpPr/>
          <p:nvPr/>
        </p:nvGrpSpPr>
        <p:grpSpPr>
          <a:xfrm>
            <a:off x="254850" y="1200000"/>
            <a:ext cx="7259000" cy="3177598"/>
            <a:chOff x="254850" y="1043413"/>
            <a:chExt cx="7259000" cy="3177598"/>
          </a:xfrm>
        </p:grpSpPr>
        <p:sp>
          <p:nvSpPr>
            <p:cNvPr id="6853" name="Shape 6853"/>
            <p:cNvSpPr/>
            <p:nvPr/>
          </p:nvSpPr>
          <p:spPr>
            <a:xfrm>
              <a:off x="1979057" y="1045338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D3E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Select Difficulty &amp; Rounds</a:t>
              </a:r>
            </a:p>
          </p:txBody>
        </p:sp>
        <p:sp>
          <p:nvSpPr>
            <p:cNvPr id="6854" name="Shape 6854"/>
            <p:cNvSpPr/>
            <p:nvPr/>
          </p:nvSpPr>
          <p:spPr>
            <a:xfrm>
              <a:off x="254850" y="2021988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Start Game</a:t>
              </a:r>
            </a:p>
          </p:txBody>
        </p:sp>
        <p:sp>
          <p:nvSpPr>
            <p:cNvPr id="6855" name="Shape 6855"/>
            <p:cNvSpPr/>
            <p:nvPr/>
          </p:nvSpPr>
          <p:spPr>
            <a:xfrm>
              <a:off x="4190515" y="1043413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80BF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Memorize Order of Images</a:t>
              </a:r>
            </a:p>
          </p:txBody>
        </p:sp>
        <p:sp>
          <p:nvSpPr>
            <p:cNvPr id="6856" name="Shape 6856"/>
            <p:cNvSpPr/>
            <p:nvPr/>
          </p:nvSpPr>
          <p:spPr>
            <a:xfrm>
              <a:off x="5881850" y="2022012"/>
              <a:ext cx="1632000" cy="10995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rgbClr val="0B87A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See Displayed Image </a:t>
              </a:r>
            </a:p>
          </p:txBody>
        </p:sp>
        <p:sp>
          <p:nvSpPr>
            <p:cNvPr id="6857" name="Shape 6857"/>
            <p:cNvSpPr/>
            <p:nvPr/>
          </p:nvSpPr>
          <p:spPr>
            <a:xfrm>
              <a:off x="4190530" y="3121510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01597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Select Matching Images</a:t>
              </a:r>
            </a:p>
          </p:txBody>
        </p:sp>
        <p:sp>
          <p:nvSpPr>
            <p:cNvPr id="6858" name="Shape 6858"/>
            <p:cNvSpPr/>
            <p:nvPr/>
          </p:nvSpPr>
          <p:spPr>
            <a:xfrm rot="-2704335">
              <a:off x="1734020" y="1967364"/>
              <a:ext cx="336442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9" name="Shape 6859"/>
            <p:cNvSpPr/>
            <p:nvPr/>
          </p:nvSpPr>
          <p:spPr>
            <a:xfrm>
              <a:off x="1979057" y="3121500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See Score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End</a:t>
              </a:r>
            </a:p>
          </p:txBody>
        </p:sp>
        <p:sp>
          <p:nvSpPr>
            <p:cNvPr id="6860" name="Shape 6860"/>
            <p:cNvSpPr/>
            <p:nvPr/>
          </p:nvSpPr>
          <p:spPr>
            <a:xfrm rot="-3067">
              <a:off x="3752984" y="1512483"/>
              <a:ext cx="336300" cy="1614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1" name="Shape 6861"/>
            <p:cNvSpPr/>
            <p:nvPr/>
          </p:nvSpPr>
          <p:spPr>
            <a:xfrm rot="2697837">
              <a:off x="5830231" y="1888136"/>
              <a:ext cx="337078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2" name="Shape 6862"/>
            <p:cNvSpPr/>
            <p:nvPr/>
          </p:nvSpPr>
          <p:spPr>
            <a:xfrm rot="8097837">
              <a:off x="5830231" y="3175736"/>
              <a:ext cx="337078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3" name="Shape 6863"/>
            <p:cNvSpPr/>
            <p:nvPr/>
          </p:nvSpPr>
          <p:spPr>
            <a:xfrm rot="-5402922">
              <a:off x="4653578" y="2551651"/>
              <a:ext cx="705900" cy="1611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4" name="Shape 6864"/>
            <p:cNvSpPr txBox="1"/>
            <p:nvPr/>
          </p:nvSpPr>
          <p:spPr>
            <a:xfrm>
              <a:off x="4190525" y="2360113"/>
              <a:ext cx="7947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For</a:t>
              </a:r>
              <a:r>
                <a:rPr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# of Rounds</a:t>
              </a:r>
            </a:p>
          </p:txBody>
        </p:sp>
        <p:sp>
          <p:nvSpPr>
            <p:cNvPr id="6865" name="Shape 6865"/>
            <p:cNvSpPr/>
            <p:nvPr/>
          </p:nvSpPr>
          <p:spPr>
            <a:xfrm rot="10796942">
              <a:off x="3732196" y="3590700"/>
              <a:ext cx="337200" cy="1611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6" name="Shape 6866"/>
            <p:cNvSpPr/>
            <p:nvPr/>
          </p:nvSpPr>
          <p:spPr>
            <a:xfrm rot="-8238474">
              <a:off x="1733749" y="3080500"/>
              <a:ext cx="337139" cy="161346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7" name="Shape 6867"/>
            <p:cNvSpPr txBox="1"/>
            <p:nvPr/>
          </p:nvSpPr>
          <p:spPr>
            <a:xfrm>
              <a:off x="1022650" y="3080100"/>
              <a:ext cx="9564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Optional</a:t>
              </a:r>
            </a:p>
          </p:txBody>
        </p:sp>
      </p:grpSp>
      <p:grpSp>
        <p:nvGrpSpPr>
          <p:cNvPr id="6868" name="Shape 6868"/>
          <p:cNvGrpSpPr/>
          <p:nvPr/>
        </p:nvGrpSpPr>
        <p:grpSpPr>
          <a:xfrm>
            <a:off x="6304223" y="164044"/>
            <a:ext cx="866507" cy="1352460"/>
            <a:chOff x="6567998" y="366944"/>
            <a:chExt cx="866507" cy="1352460"/>
          </a:xfrm>
        </p:grpSpPr>
        <p:grpSp>
          <p:nvGrpSpPr>
            <p:cNvPr id="6869" name="Shape 6869"/>
            <p:cNvGrpSpPr/>
            <p:nvPr/>
          </p:nvGrpSpPr>
          <p:grpSpPr>
            <a:xfrm>
              <a:off x="6567998" y="588094"/>
              <a:ext cx="866506" cy="1131310"/>
              <a:chOff x="1246775" y="910975"/>
              <a:chExt cx="439650" cy="523900"/>
            </a:xfrm>
          </p:grpSpPr>
          <p:sp>
            <p:nvSpPr>
              <p:cNvPr id="6870" name="Shape 6870"/>
              <p:cNvSpPr/>
              <p:nvPr/>
            </p:nvSpPr>
            <p:spPr>
              <a:xfrm>
                <a:off x="1246775" y="970800"/>
                <a:ext cx="378575" cy="464075"/>
              </a:xfrm>
              <a:custGeom>
                <a:pathLst>
                  <a:path extrusionOk="0" h="18563" w="15143">
                    <a:moveTo>
                      <a:pt x="782" y="1"/>
                    </a:moveTo>
                    <a:lnTo>
                      <a:pt x="636" y="25"/>
                    </a:lnTo>
                    <a:lnTo>
                      <a:pt x="489" y="50"/>
                    </a:lnTo>
                    <a:lnTo>
                      <a:pt x="343" y="123"/>
                    </a:lnTo>
                    <a:lnTo>
                      <a:pt x="220" y="221"/>
                    </a:lnTo>
                    <a:lnTo>
                      <a:pt x="123" y="318"/>
                    </a:lnTo>
                    <a:lnTo>
                      <a:pt x="74" y="465"/>
                    </a:lnTo>
                    <a:lnTo>
                      <a:pt x="25" y="587"/>
                    </a:lnTo>
                    <a:lnTo>
                      <a:pt x="1" y="758"/>
                    </a:lnTo>
                    <a:lnTo>
                      <a:pt x="1" y="17756"/>
                    </a:lnTo>
                    <a:lnTo>
                      <a:pt x="25" y="17903"/>
                    </a:lnTo>
                    <a:lnTo>
                      <a:pt x="74" y="18049"/>
                    </a:lnTo>
                    <a:lnTo>
                      <a:pt x="123" y="18196"/>
                    </a:lnTo>
                    <a:lnTo>
                      <a:pt x="220" y="18318"/>
                    </a:lnTo>
                    <a:lnTo>
                      <a:pt x="343" y="18416"/>
                    </a:lnTo>
                    <a:lnTo>
                      <a:pt x="489" y="18489"/>
                    </a:lnTo>
                    <a:lnTo>
                      <a:pt x="636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8"/>
                    </a:lnTo>
                    <a:lnTo>
                      <a:pt x="14654" y="18489"/>
                    </a:lnTo>
                    <a:lnTo>
                      <a:pt x="14801" y="18416"/>
                    </a:lnTo>
                    <a:lnTo>
                      <a:pt x="14923" y="18318"/>
                    </a:lnTo>
                    <a:lnTo>
                      <a:pt x="15021" y="18196"/>
                    </a:lnTo>
                    <a:lnTo>
                      <a:pt x="15070" y="18049"/>
                    </a:lnTo>
                    <a:lnTo>
                      <a:pt x="15118" y="17903"/>
                    </a:lnTo>
                    <a:lnTo>
                      <a:pt x="15143" y="17756"/>
                    </a:lnTo>
                    <a:lnTo>
                      <a:pt x="15143" y="16608"/>
                    </a:lnTo>
                    <a:lnTo>
                      <a:pt x="2736" y="16608"/>
                    </a:lnTo>
                    <a:lnTo>
                      <a:pt x="2589" y="16584"/>
                    </a:lnTo>
                    <a:lnTo>
                      <a:pt x="2443" y="16535"/>
                    </a:lnTo>
                    <a:lnTo>
                      <a:pt x="2296" y="16462"/>
                    </a:lnTo>
                    <a:lnTo>
                      <a:pt x="2174" y="16364"/>
                    </a:lnTo>
                    <a:lnTo>
                      <a:pt x="2077" y="16242"/>
                    </a:lnTo>
                    <a:lnTo>
                      <a:pt x="2028" y="16096"/>
                    </a:lnTo>
                    <a:lnTo>
                      <a:pt x="1979" y="15949"/>
                    </a:lnTo>
                    <a:lnTo>
                      <a:pt x="1954" y="15802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Shape 6871"/>
              <p:cNvSpPr/>
              <p:nvPr/>
            </p:nvSpPr>
            <p:spPr>
              <a:xfrm>
                <a:off x="1307825" y="910975"/>
                <a:ext cx="378600" cy="464050"/>
              </a:xfrm>
              <a:custGeom>
                <a:pathLst>
                  <a:path extrusionOk="0" h="18562" w="15144">
                    <a:moveTo>
                      <a:pt x="782" y="0"/>
                    </a:moveTo>
                    <a:lnTo>
                      <a:pt x="636" y="25"/>
                    </a:lnTo>
                    <a:lnTo>
                      <a:pt x="489" y="74"/>
                    </a:lnTo>
                    <a:lnTo>
                      <a:pt x="343" y="147"/>
                    </a:lnTo>
                    <a:lnTo>
                      <a:pt x="221" y="244"/>
                    </a:lnTo>
                    <a:lnTo>
                      <a:pt x="123" y="342"/>
                    </a:lnTo>
                    <a:lnTo>
                      <a:pt x="74" y="489"/>
                    </a:lnTo>
                    <a:lnTo>
                      <a:pt x="25" y="635"/>
                    </a:lnTo>
                    <a:lnTo>
                      <a:pt x="1" y="782"/>
                    </a:lnTo>
                    <a:lnTo>
                      <a:pt x="1" y="17780"/>
                    </a:lnTo>
                    <a:lnTo>
                      <a:pt x="25" y="17951"/>
                    </a:lnTo>
                    <a:lnTo>
                      <a:pt x="74" y="18098"/>
                    </a:lnTo>
                    <a:lnTo>
                      <a:pt x="123" y="18220"/>
                    </a:lnTo>
                    <a:lnTo>
                      <a:pt x="221" y="18342"/>
                    </a:lnTo>
                    <a:lnTo>
                      <a:pt x="343" y="18440"/>
                    </a:lnTo>
                    <a:lnTo>
                      <a:pt x="489" y="18513"/>
                    </a:lnTo>
                    <a:lnTo>
                      <a:pt x="636" y="18562"/>
                    </a:lnTo>
                    <a:lnTo>
                      <a:pt x="14508" y="18562"/>
                    </a:lnTo>
                    <a:lnTo>
                      <a:pt x="14655" y="18513"/>
                    </a:lnTo>
                    <a:lnTo>
                      <a:pt x="14801" y="18440"/>
                    </a:lnTo>
                    <a:lnTo>
                      <a:pt x="14923" y="18342"/>
                    </a:lnTo>
                    <a:lnTo>
                      <a:pt x="15021" y="18220"/>
                    </a:lnTo>
                    <a:lnTo>
                      <a:pt x="15070" y="18098"/>
                    </a:lnTo>
                    <a:lnTo>
                      <a:pt x="15119" y="17951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6" y="3835"/>
                    </a:lnTo>
                    <a:lnTo>
                      <a:pt x="12066" y="3761"/>
                    </a:lnTo>
                    <a:lnTo>
                      <a:pt x="11846" y="3664"/>
                    </a:lnTo>
                    <a:lnTo>
                      <a:pt x="11651" y="3493"/>
                    </a:lnTo>
                    <a:lnTo>
                      <a:pt x="11504" y="3297"/>
                    </a:lnTo>
                    <a:lnTo>
                      <a:pt x="11382" y="3102"/>
                    </a:lnTo>
                    <a:lnTo>
                      <a:pt x="11309" y="2858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solidFill>
                <a:srgbClr val="003B55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Dosis"/>
                    <a:ea typeface="Dosis"/>
                    <a:cs typeface="Dosis"/>
                    <a:sym typeface="Dosis"/>
                  </a:rPr>
                  <a:t>ONE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Dosis"/>
                    <a:ea typeface="Dosis"/>
                    <a:cs typeface="Dosis"/>
                    <a:sym typeface="Dosis"/>
                  </a:rPr>
                  <a:t>guess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Dosis"/>
                    <a:ea typeface="Dosis"/>
                    <a:cs typeface="Dosis"/>
                    <a:sym typeface="Dosis"/>
                  </a:rPr>
                  <a:t>per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Dosis"/>
                    <a:ea typeface="Dosis"/>
                    <a:cs typeface="Dosis"/>
                    <a:sym typeface="Dosis"/>
                  </a:rPr>
                  <a:t>available match</a:t>
                </a:r>
              </a:p>
            </p:txBody>
          </p:sp>
          <p:sp>
            <p:nvSpPr>
              <p:cNvPr id="6872" name="Shape 6872"/>
              <p:cNvSpPr/>
              <p:nvPr/>
            </p:nvSpPr>
            <p:spPr>
              <a:xfrm>
                <a:off x="1602125" y="910975"/>
                <a:ext cx="84300" cy="84275"/>
              </a:xfrm>
              <a:custGeom>
                <a:pathLst>
                  <a:path extrusionOk="0" h="3371" w="3372">
                    <a:moveTo>
                      <a:pt x="1" y="0"/>
                    </a:moveTo>
                    <a:lnTo>
                      <a:pt x="1" y="2589"/>
                    </a:lnTo>
                    <a:lnTo>
                      <a:pt x="1" y="2760"/>
                    </a:lnTo>
                    <a:lnTo>
                      <a:pt x="50" y="2907"/>
                    </a:lnTo>
                    <a:lnTo>
                      <a:pt x="123" y="3029"/>
                    </a:lnTo>
                    <a:lnTo>
                      <a:pt x="221" y="3151"/>
                    </a:lnTo>
                    <a:lnTo>
                      <a:pt x="343" y="3249"/>
                    </a:lnTo>
                    <a:lnTo>
                      <a:pt x="465" y="3322"/>
                    </a:lnTo>
                    <a:lnTo>
                      <a:pt x="611" y="3371"/>
                    </a:lnTo>
                    <a:lnTo>
                      <a:pt x="3371" y="33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3" name="Shape 6873"/>
            <p:cNvGrpSpPr/>
            <p:nvPr/>
          </p:nvGrpSpPr>
          <p:grpSpPr>
            <a:xfrm>
              <a:off x="7208473" y="366944"/>
              <a:ext cx="226032" cy="490451"/>
              <a:chOff x="1922075" y="1629000"/>
              <a:chExt cx="437200" cy="437200"/>
            </a:xfrm>
          </p:grpSpPr>
          <p:sp>
            <p:nvSpPr>
              <p:cNvPr id="6874" name="Shape 6874"/>
              <p:cNvSpPr/>
              <p:nvPr/>
            </p:nvSpPr>
            <p:spPr>
              <a:xfrm>
                <a:off x="2208425" y="1629000"/>
                <a:ext cx="150850" cy="150850"/>
              </a:xfrm>
              <a:custGeom>
                <a:pathLst>
                  <a:path extrusionOk="0" h="6034" w="6034">
                    <a:moveTo>
                      <a:pt x="2004" y="1"/>
                    </a:moveTo>
                    <a:lnTo>
                      <a:pt x="1881" y="25"/>
                    </a:lnTo>
                    <a:lnTo>
                      <a:pt x="1784" y="50"/>
                    </a:lnTo>
                    <a:lnTo>
                      <a:pt x="1686" y="98"/>
                    </a:lnTo>
                    <a:lnTo>
                      <a:pt x="1588" y="172"/>
                    </a:lnTo>
                    <a:lnTo>
                      <a:pt x="1" y="1784"/>
                    </a:lnTo>
                    <a:lnTo>
                      <a:pt x="4251" y="6033"/>
                    </a:lnTo>
                    <a:lnTo>
                      <a:pt x="5862" y="4446"/>
                    </a:lnTo>
                    <a:lnTo>
                      <a:pt x="5936" y="4348"/>
                    </a:lnTo>
                    <a:lnTo>
                      <a:pt x="5985" y="4250"/>
                    </a:lnTo>
                    <a:lnTo>
                      <a:pt x="6009" y="4153"/>
                    </a:lnTo>
                    <a:lnTo>
                      <a:pt x="6033" y="4031"/>
                    </a:lnTo>
                    <a:lnTo>
                      <a:pt x="6009" y="3933"/>
                    </a:lnTo>
                    <a:lnTo>
                      <a:pt x="5985" y="3811"/>
                    </a:lnTo>
                    <a:lnTo>
                      <a:pt x="5936" y="3713"/>
                    </a:lnTo>
                    <a:lnTo>
                      <a:pt x="5862" y="3615"/>
                    </a:lnTo>
                    <a:lnTo>
                      <a:pt x="2419" y="172"/>
                    </a:lnTo>
                    <a:lnTo>
                      <a:pt x="2321" y="98"/>
                    </a:lnTo>
                    <a:lnTo>
                      <a:pt x="2223" y="50"/>
                    </a:lnTo>
                    <a:lnTo>
                      <a:pt x="2101" y="25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Shape 6875"/>
              <p:cNvSpPr/>
              <p:nvPr/>
            </p:nvSpPr>
            <p:spPr>
              <a:xfrm>
                <a:off x="1922075" y="1686400"/>
                <a:ext cx="379800" cy="379800"/>
              </a:xfrm>
              <a:custGeom>
                <a:pathLst>
                  <a:path extrusionOk="0" h="15192" w="15192">
                    <a:moveTo>
                      <a:pt x="1100" y="10527"/>
                    </a:moveTo>
                    <a:lnTo>
                      <a:pt x="4665" y="14093"/>
                    </a:lnTo>
                    <a:lnTo>
                      <a:pt x="4616" y="14117"/>
                    </a:lnTo>
                    <a:lnTo>
                      <a:pt x="1979" y="14508"/>
                    </a:lnTo>
                    <a:lnTo>
                      <a:pt x="684" y="13213"/>
                    </a:lnTo>
                    <a:lnTo>
                      <a:pt x="1075" y="10576"/>
                    </a:lnTo>
                    <a:lnTo>
                      <a:pt x="1100" y="10527"/>
                    </a:lnTo>
                    <a:close/>
                    <a:moveTo>
                      <a:pt x="10918" y="1"/>
                    </a:moveTo>
                    <a:lnTo>
                      <a:pt x="758" y="10185"/>
                    </a:lnTo>
                    <a:lnTo>
                      <a:pt x="684" y="10258"/>
                    </a:lnTo>
                    <a:lnTo>
                      <a:pt x="636" y="10332"/>
                    </a:lnTo>
                    <a:lnTo>
                      <a:pt x="611" y="10405"/>
                    </a:lnTo>
                    <a:lnTo>
                      <a:pt x="587" y="10502"/>
                    </a:lnTo>
                    <a:lnTo>
                      <a:pt x="1" y="14532"/>
                    </a:lnTo>
                    <a:lnTo>
                      <a:pt x="1" y="14654"/>
                    </a:lnTo>
                    <a:lnTo>
                      <a:pt x="25" y="14801"/>
                    </a:lnTo>
                    <a:lnTo>
                      <a:pt x="98" y="14923"/>
                    </a:lnTo>
                    <a:lnTo>
                      <a:pt x="171" y="15021"/>
                    </a:lnTo>
                    <a:lnTo>
                      <a:pt x="269" y="15094"/>
                    </a:lnTo>
                    <a:lnTo>
                      <a:pt x="367" y="15143"/>
                    </a:lnTo>
                    <a:lnTo>
                      <a:pt x="465" y="15167"/>
                    </a:lnTo>
                    <a:lnTo>
                      <a:pt x="587" y="15192"/>
                    </a:lnTo>
                    <a:lnTo>
                      <a:pt x="660" y="15192"/>
                    </a:lnTo>
                    <a:lnTo>
                      <a:pt x="4690" y="14606"/>
                    </a:lnTo>
                    <a:lnTo>
                      <a:pt x="4861" y="14557"/>
                    </a:lnTo>
                    <a:lnTo>
                      <a:pt x="4934" y="14508"/>
                    </a:lnTo>
                    <a:lnTo>
                      <a:pt x="5007" y="14435"/>
                    </a:lnTo>
                    <a:lnTo>
                      <a:pt x="15192" y="4275"/>
                    </a:lnTo>
                    <a:lnTo>
                      <a:pt x="13970" y="3053"/>
                    </a:lnTo>
                    <a:lnTo>
                      <a:pt x="4152" y="12872"/>
                    </a:lnTo>
                    <a:lnTo>
                      <a:pt x="3810" y="12530"/>
                    </a:lnTo>
                    <a:lnTo>
                      <a:pt x="13629" y="2712"/>
                    </a:lnTo>
                    <a:lnTo>
                      <a:pt x="12481" y="1564"/>
                    </a:lnTo>
                    <a:lnTo>
                      <a:pt x="2663" y="11382"/>
                    </a:lnTo>
                    <a:lnTo>
                      <a:pt x="2321" y="11040"/>
                    </a:lnTo>
                    <a:lnTo>
                      <a:pt x="12139" y="1222"/>
                    </a:lnTo>
                    <a:lnTo>
                      <a:pt x="109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7" name="Shape 7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8" name="Shape 7288"/>
          <p:cNvSpPr txBox="1"/>
          <p:nvPr>
            <p:ph type="ctrTitle"/>
          </p:nvPr>
        </p:nvSpPr>
        <p:spPr>
          <a:xfrm>
            <a:off x="2747100" y="1411950"/>
            <a:ext cx="36498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7289" name="Shape 7289"/>
          <p:cNvSpPr txBox="1"/>
          <p:nvPr>
            <p:ph idx="1" type="subTitle"/>
          </p:nvPr>
        </p:nvSpPr>
        <p:spPr>
          <a:xfrm>
            <a:off x="2802150" y="2571748"/>
            <a:ext cx="35397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01597F"/>
                </a:highlight>
              </a:rPr>
              <a:t>QUESTIONS?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293" name="Shape 7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4" name="Shape 729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7295" name="Shape 729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/>
              </a:rPr>
              <a:t>SlidesCarnival</a:t>
            </a:r>
          </a:p>
        </p:txBody>
      </p:sp>
      <p:sp>
        <p:nvSpPr>
          <p:cNvPr id="7296" name="Shape 729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7300" name="Shape 7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1" name="Shape 7301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7302" name="Shape 7302"/>
            <p:cNvSpPr/>
            <p:nvPr/>
          </p:nvSpPr>
          <p:spPr>
            <a:xfrm>
              <a:off x="621550" y="299175"/>
              <a:ext cx="378575" cy="464050"/>
            </a:xfrm>
            <a:custGeom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3" name="Shape 7303"/>
            <p:cNvSpPr/>
            <p:nvPr/>
          </p:nvSpPr>
          <p:spPr>
            <a:xfrm>
              <a:off x="633750" y="238125"/>
              <a:ext cx="29350" cy="63500"/>
            </a:xfrm>
            <a:custGeom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4" name="Shape 7304"/>
            <p:cNvSpPr/>
            <p:nvPr/>
          </p:nvSpPr>
          <p:spPr>
            <a:xfrm>
              <a:off x="716800" y="238125"/>
              <a:ext cx="29325" cy="63500"/>
            </a:xfrm>
            <a:custGeom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5" name="Shape 7305"/>
            <p:cNvSpPr/>
            <p:nvPr/>
          </p:nvSpPr>
          <p:spPr>
            <a:xfrm>
              <a:off x="799825" y="238125"/>
              <a:ext cx="29350" cy="63500"/>
            </a:xfrm>
            <a:custGeom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6" name="Shape 7306"/>
            <p:cNvSpPr/>
            <p:nvPr/>
          </p:nvSpPr>
          <p:spPr>
            <a:xfrm>
              <a:off x="882875" y="238125"/>
              <a:ext cx="29325" cy="63500"/>
            </a:xfrm>
            <a:custGeom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7" name="Shape 7307"/>
            <p:cNvSpPr/>
            <p:nvPr/>
          </p:nvSpPr>
          <p:spPr>
            <a:xfrm>
              <a:off x="584925" y="261325"/>
              <a:ext cx="378575" cy="464050"/>
            </a:xfrm>
            <a:custGeom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8" name="Shape 730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7309" name="Shape 7309"/>
            <p:cNvSpPr/>
            <p:nvPr/>
          </p:nvSpPr>
          <p:spPr>
            <a:xfrm>
              <a:off x="1388425" y="463425"/>
              <a:ext cx="143525" cy="143500"/>
            </a:xfrm>
            <a:custGeom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0" name="Shape 7310"/>
            <p:cNvSpPr/>
            <p:nvPr/>
          </p:nvSpPr>
          <p:spPr>
            <a:xfrm>
              <a:off x="1244325" y="314425"/>
              <a:ext cx="444525" cy="370050"/>
            </a:xfrm>
            <a:custGeom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1" name="Shape 7311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7312" name="Shape 7312"/>
            <p:cNvSpPr/>
            <p:nvPr/>
          </p:nvSpPr>
          <p:spPr>
            <a:xfrm>
              <a:off x="1928175" y="312600"/>
              <a:ext cx="425000" cy="373700"/>
            </a:xfrm>
            <a:custGeom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3" name="Shape 7313"/>
            <p:cNvSpPr/>
            <p:nvPr/>
          </p:nvSpPr>
          <p:spPr>
            <a:xfrm>
              <a:off x="1964825" y="349250"/>
              <a:ext cx="351700" cy="300425"/>
            </a:xfrm>
            <a:custGeom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14" name="Shape 7314"/>
          <p:cNvSpPr/>
          <p:nvPr/>
        </p:nvSpPr>
        <p:spPr>
          <a:xfrm>
            <a:off x="2001502" y="393385"/>
            <a:ext cx="290970" cy="334860"/>
          </a:xfrm>
          <a:custGeom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5" name="Shape 7315"/>
          <p:cNvSpPr/>
          <p:nvPr/>
        </p:nvSpPr>
        <p:spPr>
          <a:xfrm>
            <a:off x="2584948" y="394410"/>
            <a:ext cx="251176" cy="332812"/>
          </a:xfrm>
          <a:custGeom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16" name="Shape 7316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7317" name="Shape 7317"/>
            <p:cNvSpPr/>
            <p:nvPr/>
          </p:nvSpPr>
          <p:spPr>
            <a:xfrm>
              <a:off x="4085350" y="293675"/>
              <a:ext cx="154500" cy="412175"/>
            </a:xfrm>
            <a:custGeom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8" name="Shape 7318"/>
            <p:cNvSpPr/>
            <p:nvPr/>
          </p:nvSpPr>
          <p:spPr>
            <a:xfrm>
              <a:off x="3918650" y="293075"/>
              <a:ext cx="153900" cy="407275"/>
            </a:xfrm>
            <a:custGeom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9" name="Shape 7319"/>
            <p:cNvSpPr/>
            <p:nvPr/>
          </p:nvSpPr>
          <p:spPr>
            <a:xfrm>
              <a:off x="4253250" y="298550"/>
              <a:ext cx="153900" cy="406675"/>
            </a:xfrm>
            <a:custGeom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0" name="Shape 7320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7321" name="Shape 7321"/>
            <p:cNvSpPr/>
            <p:nvPr/>
          </p:nvSpPr>
          <p:spPr>
            <a:xfrm>
              <a:off x="4665400" y="326650"/>
              <a:ext cx="372475" cy="97100"/>
            </a:xfrm>
            <a:custGeom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2" name="Shape 7322"/>
            <p:cNvSpPr/>
            <p:nvPr/>
          </p:nvSpPr>
          <p:spPr>
            <a:xfrm>
              <a:off x="4636075" y="438375"/>
              <a:ext cx="372475" cy="97125"/>
            </a:xfrm>
            <a:custGeom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3" name="Shape 7323"/>
            <p:cNvSpPr/>
            <p:nvPr/>
          </p:nvSpPr>
          <p:spPr>
            <a:xfrm>
              <a:off x="4814975" y="261925"/>
              <a:ext cx="44000" cy="50100"/>
            </a:xfrm>
            <a:custGeom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4" name="Shape 7324"/>
            <p:cNvSpPr/>
            <p:nvPr/>
          </p:nvSpPr>
          <p:spPr>
            <a:xfrm>
              <a:off x="4814975" y="550125"/>
              <a:ext cx="44000" cy="186850"/>
            </a:xfrm>
            <a:custGeom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25" name="Shape 7325"/>
          <p:cNvSpPr/>
          <p:nvPr/>
        </p:nvSpPr>
        <p:spPr>
          <a:xfrm>
            <a:off x="4208731" y="392863"/>
            <a:ext cx="384894" cy="335905"/>
          </a:xfrm>
          <a:custGeom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26" name="Shape 7326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7327" name="Shape 7327"/>
            <p:cNvSpPr/>
            <p:nvPr/>
          </p:nvSpPr>
          <p:spPr>
            <a:xfrm>
              <a:off x="5983625" y="319925"/>
              <a:ext cx="403000" cy="67200"/>
            </a:xfrm>
            <a:custGeom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8" name="Shape 7328"/>
            <p:cNvSpPr/>
            <p:nvPr/>
          </p:nvSpPr>
          <p:spPr>
            <a:xfrm>
              <a:off x="5983625" y="664900"/>
              <a:ext cx="403000" cy="31775"/>
            </a:xfrm>
            <a:custGeom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9" name="Shape 7329"/>
            <p:cNvSpPr/>
            <p:nvPr/>
          </p:nvSpPr>
          <p:spPr>
            <a:xfrm>
              <a:off x="6041025" y="301625"/>
              <a:ext cx="29325" cy="63500"/>
            </a:xfrm>
            <a:custGeom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0" name="Shape 7330"/>
            <p:cNvSpPr/>
            <p:nvPr/>
          </p:nvSpPr>
          <p:spPr>
            <a:xfrm>
              <a:off x="6297450" y="301625"/>
              <a:ext cx="29350" cy="63500"/>
            </a:xfrm>
            <a:custGeom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1" name="Shape 7331"/>
            <p:cNvSpPr/>
            <p:nvPr/>
          </p:nvSpPr>
          <p:spPr>
            <a:xfrm>
              <a:off x="609720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2" name="Shape 7332"/>
            <p:cNvSpPr/>
            <p:nvPr/>
          </p:nvSpPr>
          <p:spPr>
            <a:xfrm>
              <a:off x="609720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3" name="Shape 7333"/>
            <p:cNvSpPr/>
            <p:nvPr/>
          </p:nvSpPr>
          <p:spPr>
            <a:xfrm>
              <a:off x="609720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4" name="Shape 7334"/>
            <p:cNvSpPr/>
            <p:nvPr/>
          </p:nvSpPr>
          <p:spPr>
            <a:xfrm>
              <a:off x="6160075" y="575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5" name="Shape 7335"/>
            <p:cNvSpPr/>
            <p:nvPr/>
          </p:nvSpPr>
          <p:spPr>
            <a:xfrm>
              <a:off x="603430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6" name="Shape 7336"/>
            <p:cNvSpPr/>
            <p:nvPr/>
          </p:nvSpPr>
          <p:spPr>
            <a:xfrm>
              <a:off x="603430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7" name="Shape 7337"/>
            <p:cNvSpPr/>
            <p:nvPr/>
          </p:nvSpPr>
          <p:spPr>
            <a:xfrm>
              <a:off x="603430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8" name="Shape 7338"/>
            <p:cNvSpPr/>
            <p:nvPr/>
          </p:nvSpPr>
          <p:spPr>
            <a:xfrm>
              <a:off x="6160075" y="509200"/>
              <a:ext cx="50100" cy="53775"/>
            </a:xfrm>
            <a:custGeom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9" name="Shape 7339"/>
            <p:cNvSpPr/>
            <p:nvPr/>
          </p:nvSpPr>
          <p:spPr>
            <a:xfrm>
              <a:off x="5983625" y="399300"/>
              <a:ext cx="403000" cy="272950"/>
            </a:xfrm>
            <a:custGeom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0" name="Shape 7340"/>
            <p:cNvSpPr/>
            <p:nvPr/>
          </p:nvSpPr>
          <p:spPr>
            <a:xfrm>
              <a:off x="628525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1" name="Shape 7341"/>
            <p:cNvSpPr/>
            <p:nvPr/>
          </p:nvSpPr>
          <p:spPr>
            <a:xfrm>
              <a:off x="628525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2" name="Shape 7342"/>
            <p:cNvSpPr/>
            <p:nvPr/>
          </p:nvSpPr>
          <p:spPr>
            <a:xfrm>
              <a:off x="628525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3" name="Shape 7343"/>
            <p:cNvSpPr/>
            <p:nvPr/>
          </p:nvSpPr>
          <p:spPr>
            <a:xfrm>
              <a:off x="622235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4" name="Shape 7344"/>
            <p:cNvSpPr/>
            <p:nvPr/>
          </p:nvSpPr>
          <p:spPr>
            <a:xfrm>
              <a:off x="6160075" y="448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5" name="Shape 7345"/>
            <p:cNvSpPr/>
            <p:nvPr/>
          </p:nvSpPr>
          <p:spPr>
            <a:xfrm>
              <a:off x="622235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6" name="Shape 7346"/>
            <p:cNvSpPr/>
            <p:nvPr/>
          </p:nvSpPr>
          <p:spPr>
            <a:xfrm>
              <a:off x="622235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7" name="Shape 734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7348" name="Shape 7348"/>
            <p:cNvSpPr/>
            <p:nvPr/>
          </p:nvSpPr>
          <p:spPr>
            <a:xfrm>
              <a:off x="6660750" y="298550"/>
              <a:ext cx="396900" cy="396300"/>
            </a:xfrm>
            <a:custGeom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9" name="Shape 7349"/>
            <p:cNvSpPr/>
            <p:nvPr/>
          </p:nvSpPr>
          <p:spPr>
            <a:xfrm>
              <a:off x="6697400" y="335200"/>
              <a:ext cx="323625" cy="323025"/>
            </a:xfrm>
            <a:custGeom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0" name="Shape 7350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7351" name="Shape 7351"/>
            <p:cNvSpPr/>
            <p:nvPr/>
          </p:nvSpPr>
          <p:spPr>
            <a:xfrm>
              <a:off x="584925" y="961025"/>
              <a:ext cx="378575" cy="464075"/>
            </a:xfrm>
            <a:custGeom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2" name="Shape 7352"/>
            <p:cNvSpPr/>
            <p:nvPr/>
          </p:nvSpPr>
          <p:spPr>
            <a:xfrm>
              <a:off x="621550" y="922575"/>
              <a:ext cx="378575" cy="464050"/>
            </a:xfrm>
            <a:custGeom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3" name="Shape 7353"/>
            <p:cNvSpPr/>
            <p:nvPr/>
          </p:nvSpPr>
          <p:spPr>
            <a:xfrm>
              <a:off x="915850" y="922575"/>
              <a:ext cx="84275" cy="84275"/>
            </a:xfrm>
            <a:custGeom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4" name="Shape 7354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7355" name="Shape 7355"/>
            <p:cNvSpPr/>
            <p:nvPr/>
          </p:nvSpPr>
          <p:spPr>
            <a:xfrm>
              <a:off x="1246775" y="970800"/>
              <a:ext cx="378575" cy="464075"/>
            </a:xfrm>
            <a:custGeom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6" name="Shape 7356"/>
            <p:cNvSpPr/>
            <p:nvPr/>
          </p:nvSpPr>
          <p:spPr>
            <a:xfrm>
              <a:off x="1307825" y="910975"/>
              <a:ext cx="378600" cy="464050"/>
            </a:xfrm>
            <a:custGeom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7" name="Shape 7357"/>
            <p:cNvSpPr/>
            <p:nvPr/>
          </p:nvSpPr>
          <p:spPr>
            <a:xfrm>
              <a:off x="1602125" y="910975"/>
              <a:ext cx="84300" cy="84275"/>
            </a:xfrm>
            <a:custGeom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8" name="Shape 735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7359" name="Shape 7359"/>
            <p:cNvSpPr/>
            <p:nvPr/>
          </p:nvSpPr>
          <p:spPr>
            <a:xfrm>
              <a:off x="1926350" y="1298075"/>
              <a:ext cx="208225" cy="53750"/>
            </a:xfrm>
            <a:custGeom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0" name="Shape 7360"/>
            <p:cNvSpPr/>
            <p:nvPr/>
          </p:nvSpPr>
          <p:spPr>
            <a:xfrm>
              <a:off x="2146775" y="1298075"/>
              <a:ext cx="208225" cy="53750"/>
            </a:xfrm>
            <a:custGeom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1" name="Shape 7361"/>
            <p:cNvSpPr/>
            <p:nvPr/>
          </p:nvSpPr>
          <p:spPr>
            <a:xfrm>
              <a:off x="1926350" y="995225"/>
              <a:ext cx="208225" cy="332175"/>
            </a:xfrm>
            <a:custGeom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2" name="Shape 7362"/>
            <p:cNvSpPr/>
            <p:nvPr/>
          </p:nvSpPr>
          <p:spPr>
            <a:xfrm>
              <a:off x="2146775" y="995225"/>
              <a:ext cx="208225" cy="332175"/>
            </a:xfrm>
            <a:custGeom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63" name="Shape 7363"/>
          <p:cNvSpPr/>
          <p:nvPr/>
        </p:nvSpPr>
        <p:spPr>
          <a:xfrm>
            <a:off x="1971885" y="950288"/>
            <a:ext cx="350200" cy="348152"/>
          </a:xfrm>
          <a:custGeom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4" name="Shape 7364"/>
          <p:cNvSpPr/>
          <p:nvPr/>
        </p:nvSpPr>
        <p:spPr>
          <a:xfrm>
            <a:off x="2535956" y="967656"/>
            <a:ext cx="349155" cy="313437"/>
          </a:xfrm>
          <a:custGeom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5" name="Shape 7365"/>
          <p:cNvSpPr/>
          <p:nvPr/>
        </p:nvSpPr>
        <p:spPr>
          <a:xfrm>
            <a:off x="3104604" y="970206"/>
            <a:ext cx="338956" cy="308317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6" name="Shape 7366"/>
          <p:cNvSpPr/>
          <p:nvPr/>
        </p:nvSpPr>
        <p:spPr>
          <a:xfrm>
            <a:off x="3679376" y="973258"/>
            <a:ext cx="316510" cy="302214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67" name="Shape 736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7368" name="Shape 7368"/>
            <p:cNvSpPr/>
            <p:nvPr/>
          </p:nvSpPr>
          <p:spPr>
            <a:xfrm>
              <a:off x="5333350" y="991575"/>
              <a:ext cx="152075" cy="155100"/>
            </a:xfrm>
            <a:custGeom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9" name="Shape 7369"/>
            <p:cNvSpPr/>
            <p:nvPr/>
          </p:nvSpPr>
          <p:spPr>
            <a:xfrm>
              <a:off x="5302225" y="968375"/>
              <a:ext cx="417650" cy="418250"/>
            </a:xfrm>
            <a:custGeom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0" name="Shape 7370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7371" name="Shape 7371"/>
            <p:cNvSpPr/>
            <p:nvPr/>
          </p:nvSpPr>
          <p:spPr>
            <a:xfrm>
              <a:off x="5926225" y="921350"/>
              <a:ext cx="517800" cy="504350"/>
            </a:xfrm>
            <a:custGeom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2" name="Shape 7372"/>
            <p:cNvSpPr/>
            <p:nvPr/>
          </p:nvSpPr>
          <p:spPr>
            <a:xfrm>
              <a:off x="6016600" y="1005000"/>
              <a:ext cx="337050" cy="337050"/>
            </a:xfrm>
            <a:custGeom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3" name="Shape 7373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7374" name="Shape 7374"/>
            <p:cNvSpPr/>
            <p:nvPr/>
          </p:nvSpPr>
          <p:spPr>
            <a:xfrm>
              <a:off x="6843925" y="1183900"/>
              <a:ext cx="121525" cy="232050"/>
            </a:xfrm>
            <a:custGeom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5" name="Shape 7375"/>
            <p:cNvSpPr/>
            <p:nvPr/>
          </p:nvSpPr>
          <p:spPr>
            <a:xfrm>
              <a:off x="6617400" y="931125"/>
              <a:ext cx="483600" cy="259500"/>
            </a:xfrm>
            <a:custGeom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6" name="Shape 7376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7377" name="Shape 7377"/>
            <p:cNvSpPr/>
            <p:nvPr/>
          </p:nvSpPr>
          <p:spPr>
            <a:xfrm>
              <a:off x="559275" y="1683950"/>
              <a:ext cx="466500" cy="197850"/>
            </a:xfrm>
            <a:custGeom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8" name="Shape 7378"/>
            <p:cNvSpPr/>
            <p:nvPr/>
          </p:nvSpPr>
          <p:spPr>
            <a:xfrm>
              <a:off x="559275" y="1727925"/>
              <a:ext cx="466500" cy="283325"/>
            </a:xfrm>
            <a:custGeom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9" name="Shape 7379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7380" name="Shape 7380"/>
            <p:cNvSpPr/>
            <p:nvPr/>
          </p:nvSpPr>
          <p:spPr>
            <a:xfrm>
              <a:off x="1233350" y="1619250"/>
              <a:ext cx="466500" cy="456725"/>
            </a:xfrm>
            <a:custGeom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1" name="Shape 7381"/>
            <p:cNvSpPr/>
            <p:nvPr/>
          </p:nvSpPr>
          <p:spPr>
            <a:xfrm>
              <a:off x="1382325" y="1792025"/>
              <a:ext cx="168550" cy="12250"/>
            </a:xfrm>
            <a:custGeom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2" name="Shape 7382"/>
            <p:cNvSpPr/>
            <p:nvPr/>
          </p:nvSpPr>
          <p:spPr>
            <a:xfrm>
              <a:off x="1382325" y="1825000"/>
              <a:ext cx="168550" cy="12250"/>
            </a:xfrm>
            <a:custGeom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3" name="Shape 7383"/>
            <p:cNvSpPr/>
            <p:nvPr/>
          </p:nvSpPr>
          <p:spPr>
            <a:xfrm>
              <a:off x="1382325" y="1858575"/>
              <a:ext cx="70850" cy="12250"/>
            </a:xfrm>
            <a:custGeom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4" name="Shape 7384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7385" name="Shape 7385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6" name="Shape 7386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7" name="Shape 738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7388" name="Shape 7388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9" name="Shape 7389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0" name="Shape 7390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91" name="Shape 7391"/>
          <p:cNvSpPr/>
          <p:nvPr/>
        </p:nvSpPr>
        <p:spPr>
          <a:xfrm>
            <a:off x="2542582" y="1519981"/>
            <a:ext cx="335905" cy="335884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92" name="Shape 7392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7393" name="Shape 7393"/>
            <p:cNvSpPr/>
            <p:nvPr/>
          </p:nvSpPr>
          <p:spPr>
            <a:xfrm>
              <a:off x="3984000" y="1597875"/>
              <a:ext cx="44575" cy="503125"/>
            </a:xfrm>
            <a:custGeom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4" name="Shape 7394"/>
            <p:cNvSpPr/>
            <p:nvPr/>
          </p:nvSpPr>
          <p:spPr>
            <a:xfrm>
              <a:off x="4041375" y="1594200"/>
              <a:ext cx="300425" cy="229600"/>
            </a:xfrm>
            <a:custGeom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5" name="Shape 7395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7396" name="Shape 7396"/>
            <p:cNvSpPr/>
            <p:nvPr/>
          </p:nvSpPr>
          <p:spPr>
            <a:xfrm>
              <a:off x="4816200" y="170287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7" name="Shape 7397"/>
            <p:cNvSpPr/>
            <p:nvPr/>
          </p:nvSpPr>
          <p:spPr>
            <a:xfrm>
              <a:off x="503112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8" name="Shape 7398"/>
            <p:cNvSpPr/>
            <p:nvPr/>
          </p:nvSpPr>
          <p:spPr>
            <a:xfrm>
              <a:off x="4634875" y="1756000"/>
              <a:ext cx="404225" cy="178325"/>
            </a:xfrm>
            <a:custGeom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9" name="Shape 7399"/>
            <p:cNvSpPr/>
            <p:nvPr/>
          </p:nvSpPr>
          <p:spPr>
            <a:xfrm>
              <a:off x="460127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0" name="Shape 7400"/>
            <p:cNvSpPr/>
            <p:nvPr/>
          </p:nvSpPr>
          <p:spPr>
            <a:xfrm>
              <a:off x="4673325" y="1947725"/>
              <a:ext cx="327300" cy="44600"/>
            </a:xfrm>
            <a:custGeom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1" name="Shape 7401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7402" name="Shape 7402"/>
            <p:cNvSpPr/>
            <p:nvPr/>
          </p:nvSpPr>
          <p:spPr>
            <a:xfrm>
              <a:off x="5404800" y="1936125"/>
              <a:ext cx="212500" cy="127025"/>
            </a:xfrm>
            <a:custGeom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3" name="Shape 7403"/>
            <p:cNvSpPr/>
            <p:nvPr/>
          </p:nvSpPr>
          <p:spPr>
            <a:xfrm>
              <a:off x="5297950" y="1632050"/>
              <a:ext cx="426200" cy="294950"/>
            </a:xfrm>
            <a:custGeom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4" name="Shape 7404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7405" name="Shape 7405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6" name="Shape 7406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7" name="Shape 7407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8" name="Shape 7408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9" name="Shape 7409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0" name="Shape 7410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7411" name="Shape 7411"/>
            <p:cNvSpPr/>
            <p:nvPr/>
          </p:nvSpPr>
          <p:spPr>
            <a:xfrm>
              <a:off x="6670525" y="1887275"/>
              <a:ext cx="117875" cy="164875"/>
            </a:xfrm>
            <a:custGeom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2" name="Shape 7412"/>
            <p:cNvSpPr/>
            <p:nvPr/>
          </p:nvSpPr>
          <p:spPr>
            <a:xfrm>
              <a:off x="7075950" y="1754175"/>
              <a:ext cx="29925" cy="99550"/>
            </a:xfrm>
            <a:custGeom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3" name="Shape 7413"/>
            <p:cNvSpPr/>
            <p:nvPr/>
          </p:nvSpPr>
          <p:spPr>
            <a:xfrm>
              <a:off x="6625350" y="1729750"/>
              <a:ext cx="97700" cy="147175"/>
            </a:xfrm>
            <a:custGeom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4" name="Shape 7414"/>
            <p:cNvSpPr/>
            <p:nvPr/>
          </p:nvSpPr>
          <p:spPr>
            <a:xfrm>
              <a:off x="6736475" y="1638175"/>
              <a:ext cx="279650" cy="330325"/>
            </a:xfrm>
            <a:custGeom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5" name="Shape 7415"/>
            <p:cNvSpPr/>
            <p:nvPr/>
          </p:nvSpPr>
          <p:spPr>
            <a:xfrm>
              <a:off x="7029550" y="1613750"/>
              <a:ext cx="34200" cy="379800"/>
            </a:xfrm>
            <a:custGeom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6" name="Shape 7416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7417" name="Shape 7417"/>
            <p:cNvSpPr/>
            <p:nvPr/>
          </p:nvSpPr>
          <p:spPr>
            <a:xfrm>
              <a:off x="611175" y="2326900"/>
              <a:ext cx="362700" cy="389575"/>
            </a:xfrm>
            <a:custGeom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8" name="Shape 7418"/>
            <p:cNvSpPr/>
            <p:nvPr/>
          </p:nvSpPr>
          <p:spPr>
            <a:xfrm>
              <a:off x="794950" y="2500900"/>
              <a:ext cx="24450" cy="23850"/>
            </a:xfrm>
            <a:custGeom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9" name="Shape 7419"/>
            <p:cNvSpPr/>
            <p:nvPr/>
          </p:nvSpPr>
          <p:spPr>
            <a:xfrm>
              <a:off x="754650" y="2381250"/>
              <a:ext cx="75750" cy="14050"/>
            </a:xfrm>
            <a:custGeom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0" name="Shape 7420"/>
            <p:cNvSpPr/>
            <p:nvPr/>
          </p:nvSpPr>
          <p:spPr>
            <a:xfrm>
              <a:off x="765025" y="2453900"/>
              <a:ext cx="31175" cy="31150"/>
            </a:xfrm>
            <a:custGeom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21" name="Shape 7421"/>
          <p:cNvSpPr/>
          <p:nvPr/>
        </p:nvSpPr>
        <p:spPr>
          <a:xfrm>
            <a:off x="860109" y="2091681"/>
            <a:ext cx="319561" cy="31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2" name="Shape 7422"/>
          <p:cNvSpPr/>
          <p:nvPr/>
        </p:nvSpPr>
        <p:spPr>
          <a:xfrm>
            <a:off x="1423657" y="2091681"/>
            <a:ext cx="319561" cy="31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3" name="Shape 7423"/>
          <p:cNvSpPr/>
          <p:nvPr/>
        </p:nvSpPr>
        <p:spPr>
          <a:xfrm>
            <a:off x="1987206" y="2091681"/>
            <a:ext cx="319561" cy="31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24" name="Shape 7424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7425" name="Shape 7425"/>
            <p:cNvSpPr/>
            <p:nvPr/>
          </p:nvSpPr>
          <p:spPr>
            <a:xfrm>
              <a:off x="3386850" y="2370850"/>
              <a:ext cx="203950" cy="403025"/>
            </a:xfrm>
            <a:custGeom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6" name="Shape 7426"/>
            <p:cNvSpPr/>
            <p:nvPr/>
          </p:nvSpPr>
          <p:spPr>
            <a:xfrm>
              <a:off x="3446075" y="2264625"/>
              <a:ext cx="85500" cy="94050"/>
            </a:xfrm>
            <a:custGeom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7" name="Shape 742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7428" name="Shape 7428"/>
            <p:cNvSpPr/>
            <p:nvPr/>
          </p:nvSpPr>
          <p:spPr>
            <a:xfrm>
              <a:off x="4753325" y="2424600"/>
              <a:ext cx="167300" cy="284550"/>
            </a:xfrm>
            <a:custGeom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9" name="Shape 7429"/>
            <p:cNvSpPr/>
            <p:nvPr/>
          </p:nvSpPr>
          <p:spPr>
            <a:xfrm>
              <a:off x="4798500" y="2329350"/>
              <a:ext cx="76950" cy="84275"/>
            </a:xfrm>
            <a:custGeom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0" name="Shape 7430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7431" name="Shape 7431"/>
            <p:cNvSpPr/>
            <p:nvPr/>
          </p:nvSpPr>
          <p:spPr>
            <a:xfrm>
              <a:off x="4122600" y="2267050"/>
              <a:ext cx="80600" cy="91625"/>
            </a:xfrm>
            <a:custGeom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2" name="Shape 7432"/>
            <p:cNvSpPr/>
            <p:nvPr/>
          </p:nvSpPr>
          <p:spPr>
            <a:xfrm>
              <a:off x="4076175" y="2370250"/>
              <a:ext cx="173450" cy="401175"/>
            </a:xfrm>
            <a:custGeom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33" name="Shape 7433"/>
          <p:cNvSpPr/>
          <p:nvPr/>
        </p:nvSpPr>
        <p:spPr>
          <a:xfrm>
            <a:off x="4241399" y="2083007"/>
            <a:ext cx="319561" cy="336908"/>
          </a:xfrm>
          <a:custGeom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34" name="Shape 7434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7435" name="Shape 7435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6" name="Shape 7436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7" name="Shape 743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7438" name="Shape 7438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9" name="Shape 7439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0" name="Shape 7440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1" name="Shape 7441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2" name="Shape 7442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3" name="Shape 7443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7444" name="Shape 7444"/>
            <p:cNvSpPr/>
            <p:nvPr/>
          </p:nvSpPr>
          <p:spPr>
            <a:xfrm>
              <a:off x="727175" y="2957625"/>
              <a:ext cx="130700" cy="476275"/>
            </a:xfrm>
            <a:custGeom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5" name="Shape 7445"/>
            <p:cNvSpPr/>
            <p:nvPr/>
          </p:nvSpPr>
          <p:spPr>
            <a:xfrm>
              <a:off x="751600" y="3090125"/>
              <a:ext cx="81850" cy="319350"/>
            </a:xfrm>
            <a:custGeom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46" name="Shape 7446"/>
          <p:cNvSpPr/>
          <p:nvPr/>
        </p:nvSpPr>
        <p:spPr>
          <a:xfrm>
            <a:off x="1416008" y="2600114"/>
            <a:ext cx="334860" cy="429808"/>
          </a:xfrm>
          <a:custGeom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7" name="Shape 7447"/>
          <p:cNvSpPr/>
          <p:nvPr/>
        </p:nvSpPr>
        <p:spPr>
          <a:xfrm>
            <a:off x="895849" y="2600114"/>
            <a:ext cx="248083" cy="429808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48" name="Shape 74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7449" name="Shape 7449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0" name="Shape 7450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1" name="Shape 7451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7452" name="Shape 7452"/>
            <p:cNvSpPr/>
            <p:nvPr/>
          </p:nvSpPr>
          <p:spPr>
            <a:xfrm>
              <a:off x="3241525" y="3039450"/>
              <a:ext cx="494600" cy="312625"/>
            </a:xfrm>
            <a:custGeom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3" name="Shape 7453"/>
            <p:cNvSpPr/>
            <p:nvPr/>
          </p:nvSpPr>
          <p:spPr>
            <a:xfrm>
              <a:off x="3384400" y="3091350"/>
              <a:ext cx="208850" cy="208825"/>
            </a:xfrm>
            <a:custGeom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54" name="Shape 7454"/>
          <p:cNvSpPr/>
          <p:nvPr/>
        </p:nvSpPr>
        <p:spPr>
          <a:xfrm>
            <a:off x="3659980" y="2637380"/>
            <a:ext cx="355300" cy="355279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55" name="Shape 7455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7456" name="Shape 7456"/>
            <p:cNvSpPr/>
            <p:nvPr/>
          </p:nvSpPr>
          <p:spPr>
            <a:xfrm>
              <a:off x="5255200" y="3006475"/>
              <a:ext cx="349900" cy="349875"/>
            </a:xfrm>
            <a:custGeom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7" name="Shape 7457"/>
            <p:cNvSpPr/>
            <p:nvPr/>
          </p:nvSpPr>
          <p:spPr>
            <a:xfrm>
              <a:off x="5567825" y="3185975"/>
              <a:ext cx="199075" cy="199075"/>
            </a:xfrm>
            <a:custGeom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8" name="Shape 745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7459" name="Shape 7459"/>
            <p:cNvSpPr/>
            <p:nvPr/>
          </p:nvSpPr>
          <p:spPr>
            <a:xfrm>
              <a:off x="3955900" y="2984500"/>
              <a:ext cx="315700" cy="315675"/>
            </a:xfrm>
            <a:custGeom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0" name="Shape 7460"/>
            <p:cNvSpPr/>
            <p:nvPr/>
          </p:nvSpPr>
          <p:spPr>
            <a:xfrm>
              <a:off x="3992525" y="3021125"/>
              <a:ext cx="242425" cy="242425"/>
            </a:xfrm>
            <a:custGeom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1" name="Shape 7461"/>
            <p:cNvSpPr/>
            <p:nvPr/>
          </p:nvSpPr>
          <p:spPr>
            <a:xfrm>
              <a:off x="4215400" y="3253150"/>
              <a:ext cx="154500" cy="153875"/>
            </a:xfrm>
            <a:custGeom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62" name="Shape 7462"/>
          <p:cNvSpPr/>
          <p:nvPr/>
        </p:nvSpPr>
        <p:spPr>
          <a:xfrm>
            <a:off x="264917" y="3226449"/>
            <a:ext cx="386922" cy="304241"/>
          </a:xfrm>
          <a:custGeom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3" name="Shape 7463"/>
          <p:cNvSpPr/>
          <p:nvPr/>
        </p:nvSpPr>
        <p:spPr>
          <a:xfrm>
            <a:off x="4829965" y="2621036"/>
            <a:ext cx="269526" cy="387967"/>
          </a:xfrm>
          <a:custGeom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64" name="Shape 7464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7465" name="Shape 7465"/>
            <p:cNvSpPr/>
            <p:nvPr/>
          </p:nvSpPr>
          <p:spPr>
            <a:xfrm>
              <a:off x="6701050" y="2978375"/>
              <a:ext cx="316300" cy="78175"/>
            </a:xfrm>
            <a:custGeom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6" name="Shape 7466"/>
            <p:cNvSpPr/>
            <p:nvPr/>
          </p:nvSpPr>
          <p:spPr>
            <a:xfrm>
              <a:off x="6713875" y="3068750"/>
              <a:ext cx="290650" cy="359050"/>
            </a:xfrm>
            <a:custGeom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7" name="Shape 746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7468" name="Shape 7468"/>
            <p:cNvSpPr/>
            <p:nvPr/>
          </p:nvSpPr>
          <p:spPr>
            <a:xfrm>
              <a:off x="1241275" y="3718400"/>
              <a:ext cx="450650" cy="302875"/>
            </a:xfrm>
            <a:custGeom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9" name="Shape 7469"/>
            <p:cNvSpPr/>
            <p:nvPr/>
          </p:nvSpPr>
          <p:spPr>
            <a:xfrm>
              <a:off x="1293175" y="3895475"/>
              <a:ext cx="174050" cy="12225"/>
            </a:xfrm>
            <a:custGeom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0" name="Shape 7470"/>
            <p:cNvSpPr/>
            <p:nvPr/>
          </p:nvSpPr>
          <p:spPr>
            <a:xfrm>
              <a:off x="1293175" y="3935775"/>
              <a:ext cx="122750" cy="12225"/>
            </a:xfrm>
            <a:custGeom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1" name="Shape 7471"/>
            <p:cNvSpPr/>
            <p:nvPr/>
          </p:nvSpPr>
          <p:spPr>
            <a:xfrm>
              <a:off x="1570375" y="3901575"/>
              <a:ext cx="62300" cy="40325"/>
            </a:xfrm>
            <a:custGeom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2" name="Shape 7472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7473" name="Shape 7473"/>
            <p:cNvSpPr/>
            <p:nvPr/>
          </p:nvSpPr>
          <p:spPr>
            <a:xfrm>
              <a:off x="2246900" y="3992550"/>
              <a:ext cx="52525" cy="52525"/>
            </a:xfrm>
            <a:custGeom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4" name="Shape 7474"/>
            <p:cNvSpPr/>
            <p:nvPr/>
          </p:nvSpPr>
          <p:spPr>
            <a:xfrm>
              <a:off x="2033800" y="3992550"/>
              <a:ext cx="52550" cy="52525"/>
            </a:xfrm>
            <a:custGeom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5" name="Shape 7475"/>
            <p:cNvSpPr/>
            <p:nvPr/>
          </p:nvSpPr>
          <p:spPr>
            <a:xfrm>
              <a:off x="1921475" y="3695200"/>
              <a:ext cx="438400" cy="297975"/>
            </a:xfrm>
            <a:custGeom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6" name="Shape 7476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7477" name="Shape 7477"/>
            <p:cNvSpPr/>
            <p:nvPr/>
          </p:nvSpPr>
          <p:spPr>
            <a:xfrm>
              <a:off x="2599825" y="3689700"/>
              <a:ext cx="429850" cy="169150"/>
            </a:xfrm>
            <a:custGeom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8" name="Shape 7478"/>
            <p:cNvSpPr/>
            <p:nvPr/>
          </p:nvSpPr>
          <p:spPr>
            <a:xfrm>
              <a:off x="2599825" y="3861275"/>
              <a:ext cx="429850" cy="188700"/>
            </a:xfrm>
            <a:custGeom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9" name="Shape 7479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7480" name="Shape 7480"/>
            <p:cNvSpPr/>
            <p:nvPr/>
          </p:nvSpPr>
          <p:spPr>
            <a:xfrm>
              <a:off x="3294650" y="3681775"/>
              <a:ext cx="376150" cy="376125"/>
            </a:xfrm>
            <a:custGeom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1" name="Shape 7481"/>
            <p:cNvSpPr/>
            <p:nvPr/>
          </p:nvSpPr>
          <p:spPr>
            <a:xfrm>
              <a:off x="3494925" y="3760525"/>
              <a:ext cx="188075" cy="97100"/>
            </a:xfrm>
            <a:custGeom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2" name="Shape 7482"/>
            <p:cNvSpPr/>
            <p:nvPr/>
          </p:nvSpPr>
          <p:spPr>
            <a:xfrm>
              <a:off x="3494925" y="3652450"/>
              <a:ext cx="161200" cy="188100"/>
            </a:xfrm>
            <a:custGeom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3" name="Shape 7483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7484" name="Shape 7484"/>
            <p:cNvSpPr/>
            <p:nvPr/>
          </p:nvSpPr>
          <p:spPr>
            <a:xfrm>
              <a:off x="3936375" y="3703750"/>
              <a:ext cx="453050" cy="332175"/>
            </a:xfrm>
            <a:custGeom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5" name="Shape 7485"/>
            <p:cNvSpPr/>
            <p:nvPr/>
          </p:nvSpPr>
          <p:spPr>
            <a:xfrm>
              <a:off x="3988875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6" name="Shape 7486"/>
            <p:cNvSpPr/>
            <p:nvPr/>
          </p:nvSpPr>
          <p:spPr>
            <a:xfrm>
              <a:off x="4259350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7" name="Shape 7487"/>
            <p:cNvSpPr/>
            <p:nvPr/>
          </p:nvSpPr>
          <p:spPr>
            <a:xfrm>
              <a:off x="4078625" y="3717800"/>
              <a:ext cx="77575" cy="279650"/>
            </a:xfrm>
            <a:custGeom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8" name="Shape 7488"/>
            <p:cNvSpPr/>
            <p:nvPr/>
          </p:nvSpPr>
          <p:spPr>
            <a:xfrm>
              <a:off x="4168375" y="3788625"/>
              <a:ext cx="78175" cy="208825"/>
            </a:xfrm>
            <a:custGeom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9" name="Shape 7489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7490" name="Shape 7490"/>
            <p:cNvSpPr/>
            <p:nvPr/>
          </p:nvSpPr>
          <p:spPr>
            <a:xfrm>
              <a:off x="4610450" y="3703750"/>
              <a:ext cx="453050" cy="332175"/>
            </a:xfrm>
            <a:custGeom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1" name="Shape 7491"/>
            <p:cNvSpPr/>
            <p:nvPr/>
          </p:nvSpPr>
          <p:spPr>
            <a:xfrm>
              <a:off x="4642200" y="3730000"/>
              <a:ext cx="389550" cy="249150"/>
            </a:xfrm>
            <a:custGeom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2" name="Shape 7492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7493" name="Shape 7493"/>
            <p:cNvSpPr/>
            <p:nvPr/>
          </p:nvSpPr>
          <p:spPr>
            <a:xfrm>
              <a:off x="5300400" y="3708025"/>
              <a:ext cx="421300" cy="267450"/>
            </a:xfrm>
            <a:custGeom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4" name="Shape 7494"/>
            <p:cNvSpPr/>
            <p:nvPr/>
          </p:nvSpPr>
          <p:spPr>
            <a:xfrm>
              <a:off x="5498825" y="3670175"/>
              <a:ext cx="24450" cy="25650"/>
            </a:xfrm>
            <a:custGeom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5" name="Shape 7495"/>
            <p:cNvSpPr/>
            <p:nvPr/>
          </p:nvSpPr>
          <p:spPr>
            <a:xfrm>
              <a:off x="5366325" y="3987675"/>
              <a:ext cx="61100" cy="81825"/>
            </a:xfrm>
            <a:custGeom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6" name="Shape 7496"/>
            <p:cNvSpPr/>
            <p:nvPr/>
          </p:nvSpPr>
          <p:spPr>
            <a:xfrm>
              <a:off x="5594700" y="3987675"/>
              <a:ext cx="61075" cy="81825"/>
            </a:xfrm>
            <a:custGeom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7" name="Shape 7497"/>
            <p:cNvSpPr/>
            <p:nvPr/>
          </p:nvSpPr>
          <p:spPr>
            <a:xfrm>
              <a:off x="5324825" y="3732450"/>
              <a:ext cx="372475" cy="218600"/>
            </a:xfrm>
            <a:custGeom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98" name="Shape 7498"/>
          <p:cNvSpPr/>
          <p:nvPr/>
        </p:nvSpPr>
        <p:spPr>
          <a:xfrm>
            <a:off x="4768705" y="3182557"/>
            <a:ext cx="392042" cy="392021"/>
          </a:xfrm>
          <a:custGeom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99" name="Shape 7499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7500" name="Shape 7500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1" name="Shape 7501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2" name="Shape 7502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7503" name="Shape 7503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4" name="Shape 7504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5" name="Shape 7505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6" name="Shape 7506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07" name="Shape 7507"/>
          <p:cNvSpPr/>
          <p:nvPr/>
        </p:nvSpPr>
        <p:spPr>
          <a:xfrm>
            <a:off x="819269" y="3828789"/>
            <a:ext cx="401238" cy="226661"/>
          </a:xfrm>
          <a:custGeom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08" name="Shape 750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7509" name="Shape 7509"/>
            <p:cNvSpPr/>
            <p:nvPr/>
          </p:nvSpPr>
          <p:spPr>
            <a:xfrm>
              <a:off x="2187075" y="4509100"/>
              <a:ext cx="114800" cy="114800"/>
            </a:xfrm>
            <a:custGeom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0" name="Shape 7510"/>
            <p:cNvSpPr/>
            <p:nvPr/>
          </p:nvSpPr>
          <p:spPr>
            <a:xfrm>
              <a:off x="1979475" y="4542675"/>
              <a:ext cx="156925" cy="156950"/>
            </a:xfrm>
            <a:custGeom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1" name="Shape 7511"/>
            <p:cNvSpPr/>
            <p:nvPr/>
          </p:nvSpPr>
          <p:spPr>
            <a:xfrm>
              <a:off x="2041125" y="4289300"/>
              <a:ext cx="240000" cy="509225"/>
            </a:xfrm>
            <a:custGeom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2" name="Shape 7512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7513" name="Shape 7513"/>
            <p:cNvSpPr/>
            <p:nvPr/>
          </p:nvSpPr>
          <p:spPr>
            <a:xfrm>
              <a:off x="2845875" y="4296000"/>
              <a:ext cx="126425" cy="125800"/>
            </a:xfrm>
            <a:custGeom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4" name="Shape 7514"/>
            <p:cNvSpPr/>
            <p:nvPr/>
          </p:nvSpPr>
          <p:spPr>
            <a:xfrm>
              <a:off x="2635850" y="4316150"/>
              <a:ext cx="369400" cy="475675"/>
            </a:xfrm>
            <a:custGeom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5" name="Shape 7515"/>
            <p:cNvSpPr/>
            <p:nvPr/>
          </p:nvSpPr>
          <p:spPr>
            <a:xfrm>
              <a:off x="2624850" y="4357675"/>
              <a:ext cx="171600" cy="171600"/>
            </a:xfrm>
            <a:custGeom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16" name="Shape 7516"/>
          <p:cNvSpPr/>
          <p:nvPr/>
        </p:nvSpPr>
        <p:spPr>
          <a:xfrm>
            <a:off x="3104103" y="3772127"/>
            <a:ext cx="339959" cy="339980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7" name="Shape 7517"/>
          <p:cNvSpPr/>
          <p:nvPr/>
        </p:nvSpPr>
        <p:spPr>
          <a:xfrm>
            <a:off x="2540554" y="3793571"/>
            <a:ext cx="339959" cy="297093"/>
          </a:xfrm>
          <a:custGeom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8" name="Shape 7518"/>
          <p:cNvSpPr/>
          <p:nvPr/>
        </p:nvSpPr>
        <p:spPr>
          <a:xfrm>
            <a:off x="3666104" y="3770601"/>
            <a:ext cx="343053" cy="343032"/>
          </a:xfrm>
          <a:custGeom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19" name="Shape 7519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7520" name="Shape 7520"/>
            <p:cNvSpPr/>
            <p:nvPr/>
          </p:nvSpPr>
          <p:spPr>
            <a:xfrm>
              <a:off x="5661250" y="4690450"/>
              <a:ext cx="65950" cy="52525"/>
            </a:xfrm>
            <a:custGeom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1" name="Shape 7521"/>
            <p:cNvSpPr/>
            <p:nvPr/>
          </p:nvSpPr>
          <p:spPr>
            <a:xfrm>
              <a:off x="5294900" y="4690450"/>
              <a:ext cx="65950" cy="52525"/>
            </a:xfrm>
            <a:custGeom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2" name="Shape 7522"/>
            <p:cNvSpPr/>
            <p:nvPr/>
          </p:nvSpPr>
          <p:spPr>
            <a:xfrm>
              <a:off x="5275975" y="4344850"/>
              <a:ext cx="470150" cy="334025"/>
            </a:xfrm>
            <a:custGeom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23" name="Shape 7523"/>
          <p:cNvSpPr/>
          <p:nvPr/>
        </p:nvSpPr>
        <p:spPr>
          <a:xfrm>
            <a:off x="4788101" y="3765502"/>
            <a:ext cx="353252" cy="353231"/>
          </a:xfrm>
          <a:custGeom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24" name="Shape 7524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7525" name="Shape 7525"/>
            <p:cNvSpPr/>
            <p:nvPr/>
          </p:nvSpPr>
          <p:spPr>
            <a:xfrm>
              <a:off x="6642425" y="4687375"/>
              <a:ext cx="433550" cy="39125"/>
            </a:xfrm>
            <a:custGeom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6" name="Shape 7526"/>
            <p:cNvSpPr/>
            <p:nvPr/>
          </p:nvSpPr>
          <p:spPr>
            <a:xfrm>
              <a:off x="6642425" y="4736225"/>
              <a:ext cx="433550" cy="39100"/>
            </a:xfrm>
            <a:custGeom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7" name="Shape 7527"/>
            <p:cNvSpPr/>
            <p:nvPr/>
          </p:nvSpPr>
          <p:spPr>
            <a:xfrm>
              <a:off x="6684575" y="4312500"/>
              <a:ext cx="349875" cy="377350"/>
            </a:xfrm>
            <a:custGeom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28" name="Shape 7528"/>
          <p:cNvSpPr/>
          <p:nvPr/>
        </p:nvSpPr>
        <p:spPr>
          <a:xfrm>
            <a:off x="223575" y="4368343"/>
            <a:ext cx="465527" cy="274647"/>
          </a:xfrm>
          <a:custGeom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29" name="Shape 7529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7530" name="Shape 7530"/>
            <p:cNvSpPr/>
            <p:nvPr/>
          </p:nvSpPr>
          <p:spPr>
            <a:xfrm>
              <a:off x="1244325" y="5161200"/>
              <a:ext cx="374925" cy="222275"/>
            </a:xfrm>
            <a:custGeom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1" name="Shape 7531"/>
            <p:cNvSpPr/>
            <p:nvPr/>
          </p:nvSpPr>
          <p:spPr>
            <a:xfrm>
              <a:off x="1244325" y="5397500"/>
              <a:ext cx="444525" cy="39100"/>
            </a:xfrm>
            <a:custGeom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2" name="Shape 7532"/>
            <p:cNvSpPr/>
            <p:nvPr/>
          </p:nvSpPr>
          <p:spPr>
            <a:xfrm>
              <a:off x="1451925" y="4999400"/>
              <a:ext cx="31175" cy="129450"/>
            </a:xfrm>
            <a:custGeom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3" name="Shape 7533"/>
            <p:cNvSpPr/>
            <p:nvPr/>
          </p:nvSpPr>
          <p:spPr>
            <a:xfrm>
              <a:off x="1407975" y="4999400"/>
              <a:ext cx="31150" cy="129450"/>
            </a:xfrm>
            <a:custGeom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4" name="Shape 7534"/>
            <p:cNvSpPr/>
            <p:nvPr/>
          </p:nvSpPr>
          <p:spPr>
            <a:xfrm>
              <a:off x="1495900" y="4999400"/>
              <a:ext cx="30550" cy="129450"/>
            </a:xfrm>
            <a:custGeom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5" name="Shape 7535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7536" name="Shape 7536"/>
            <p:cNvSpPr/>
            <p:nvPr/>
          </p:nvSpPr>
          <p:spPr>
            <a:xfrm>
              <a:off x="1958100" y="4985350"/>
              <a:ext cx="365150" cy="465275"/>
            </a:xfrm>
            <a:custGeom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7" name="Shape 7537"/>
            <p:cNvSpPr/>
            <p:nvPr/>
          </p:nvSpPr>
          <p:spPr>
            <a:xfrm>
              <a:off x="1977625" y="5237525"/>
              <a:ext cx="113600" cy="213100"/>
            </a:xfrm>
            <a:custGeom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8" name="Shape 7538"/>
            <p:cNvSpPr/>
            <p:nvPr/>
          </p:nvSpPr>
          <p:spPr>
            <a:xfrm>
              <a:off x="2190125" y="5237525"/>
              <a:ext cx="113575" cy="213100"/>
            </a:xfrm>
            <a:custGeom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9" name="Shape 7539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7540" name="Shape 7540"/>
            <p:cNvSpPr/>
            <p:nvPr/>
          </p:nvSpPr>
          <p:spPr>
            <a:xfrm>
              <a:off x="2820225" y="5222250"/>
              <a:ext cx="202750" cy="211275"/>
            </a:xfrm>
            <a:custGeom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1" name="Shape 7541"/>
            <p:cNvSpPr/>
            <p:nvPr/>
          </p:nvSpPr>
          <p:spPr>
            <a:xfrm>
              <a:off x="2606525" y="5003050"/>
              <a:ext cx="203975" cy="208225"/>
            </a:xfrm>
            <a:custGeom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2" name="Shape 7542"/>
            <p:cNvSpPr/>
            <p:nvPr/>
          </p:nvSpPr>
          <p:spPr>
            <a:xfrm>
              <a:off x="2605300" y="5008550"/>
              <a:ext cx="418900" cy="418875"/>
            </a:xfrm>
            <a:custGeom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3" name="Shape 7543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7544" name="Shape 7544"/>
            <p:cNvSpPr/>
            <p:nvPr/>
          </p:nvSpPr>
          <p:spPr>
            <a:xfrm>
              <a:off x="3238475" y="5315050"/>
              <a:ext cx="500700" cy="108725"/>
            </a:xfrm>
            <a:custGeom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5" name="Shape 7545"/>
            <p:cNvSpPr/>
            <p:nvPr/>
          </p:nvSpPr>
          <p:spPr>
            <a:xfrm>
              <a:off x="3282450" y="5160575"/>
              <a:ext cx="412750" cy="140475"/>
            </a:xfrm>
            <a:custGeom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6" name="Shape 7546"/>
            <p:cNvSpPr/>
            <p:nvPr/>
          </p:nvSpPr>
          <p:spPr>
            <a:xfrm>
              <a:off x="3473550" y="5012225"/>
              <a:ext cx="30550" cy="129450"/>
            </a:xfrm>
            <a:custGeom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7" name="Shape 7547"/>
            <p:cNvSpPr/>
            <p:nvPr/>
          </p:nvSpPr>
          <p:spPr>
            <a:xfrm>
              <a:off x="3429575" y="5012225"/>
              <a:ext cx="31175" cy="129450"/>
            </a:xfrm>
            <a:custGeom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8" name="Shape 7548"/>
            <p:cNvSpPr/>
            <p:nvPr/>
          </p:nvSpPr>
          <p:spPr>
            <a:xfrm>
              <a:off x="3516900" y="5012225"/>
              <a:ext cx="31175" cy="129450"/>
            </a:xfrm>
            <a:custGeom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9" name="Shape 7549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7550" name="Shape 7550"/>
            <p:cNvSpPr/>
            <p:nvPr/>
          </p:nvSpPr>
          <p:spPr>
            <a:xfrm>
              <a:off x="4842450" y="5242400"/>
              <a:ext cx="213125" cy="225325"/>
            </a:xfrm>
            <a:custGeom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1" name="Shape 7551"/>
            <p:cNvSpPr/>
            <p:nvPr/>
          </p:nvSpPr>
          <p:spPr>
            <a:xfrm>
              <a:off x="4617775" y="5241800"/>
              <a:ext cx="212500" cy="225925"/>
            </a:xfrm>
            <a:custGeom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2" name="Shape 7552"/>
            <p:cNvSpPr/>
            <p:nvPr/>
          </p:nvSpPr>
          <p:spPr>
            <a:xfrm>
              <a:off x="4631200" y="4968250"/>
              <a:ext cx="411550" cy="236325"/>
            </a:xfrm>
            <a:custGeom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3" name="Shape 7553"/>
            <p:cNvSpPr/>
            <p:nvPr/>
          </p:nvSpPr>
          <p:spPr>
            <a:xfrm>
              <a:off x="4562200" y="5094025"/>
              <a:ext cx="274800" cy="226550"/>
            </a:xfrm>
            <a:custGeom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4" name="Shape 7554"/>
            <p:cNvSpPr/>
            <p:nvPr/>
          </p:nvSpPr>
          <p:spPr>
            <a:xfrm>
              <a:off x="4836975" y="5094025"/>
              <a:ext cx="274775" cy="226550"/>
            </a:xfrm>
            <a:custGeom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5" name="Shape 7555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7556" name="Shape 7556"/>
            <p:cNvSpPr/>
            <p:nvPr/>
          </p:nvSpPr>
          <p:spPr>
            <a:xfrm>
              <a:off x="4157400" y="4996350"/>
              <a:ext cx="86725" cy="103200"/>
            </a:xfrm>
            <a:custGeom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7" name="Shape 7557"/>
            <p:cNvSpPr/>
            <p:nvPr/>
          </p:nvSpPr>
          <p:spPr>
            <a:xfrm>
              <a:off x="3972400" y="5048250"/>
              <a:ext cx="381000" cy="390775"/>
            </a:xfrm>
            <a:custGeom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8" name="Shape 755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7559" name="Shape 7559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0" name="Shape 756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1" name="Shape 7561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2" name="Shape 7562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3" name="Shape 7563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4" name="Shape 7564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65" name="Shape 7565"/>
          <p:cNvSpPr/>
          <p:nvPr/>
        </p:nvSpPr>
        <p:spPr>
          <a:xfrm>
            <a:off x="4766155" y="4395912"/>
            <a:ext cx="397142" cy="219513"/>
          </a:xfrm>
          <a:custGeom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66" name="Shape 7566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7567" name="Shape 7567"/>
            <p:cNvSpPr/>
            <p:nvPr/>
          </p:nvSpPr>
          <p:spPr>
            <a:xfrm>
              <a:off x="6743800" y="5036025"/>
              <a:ext cx="105650" cy="147775"/>
            </a:xfrm>
            <a:custGeom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8" name="Shape 7568"/>
            <p:cNvSpPr/>
            <p:nvPr/>
          </p:nvSpPr>
          <p:spPr>
            <a:xfrm>
              <a:off x="6685175" y="5152025"/>
              <a:ext cx="84275" cy="117275"/>
            </a:xfrm>
            <a:custGeom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9" name="Shape 7569"/>
            <p:cNvSpPr/>
            <p:nvPr/>
          </p:nvSpPr>
          <p:spPr>
            <a:xfrm>
              <a:off x="6871400" y="5038475"/>
              <a:ext cx="105650" cy="145325"/>
            </a:xfrm>
            <a:custGeom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0" name="Shape 7570"/>
            <p:cNvSpPr/>
            <p:nvPr/>
          </p:nvSpPr>
          <p:spPr>
            <a:xfrm>
              <a:off x="6944050" y="5155700"/>
              <a:ext cx="87350" cy="116025"/>
            </a:xfrm>
            <a:custGeom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1" name="Shape 7571"/>
            <p:cNvSpPr/>
            <p:nvPr/>
          </p:nvSpPr>
          <p:spPr>
            <a:xfrm>
              <a:off x="6727300" y="5185625"/>
              <a:ext cx="263800" cy="248525"/>
            </a:xfrm>
            <a:custGeom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2" name="Shape 7572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7573" name="Shape 7573"/>
            <p:cNvSpPr/>
            <p:nvPr/>
          </p:nvSpPr>
          <p:spPr>
            <a:xfrm>
              <a:off x="5926225" y="921350"/>
              <a:ext cx="517800" cy="504350"/>
            </a:xfrm>
            <a:custGeom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574" name="Shape 7574"/>
            <p:cNvSpPr/>
            <p:nvPr/>
          </p:nvSpPr>
          <p:spPr>
            <a:xfrm>
              <a:off x="6016600" y="1005000"/>
              <a:ext cx="337050" cy="337050"/>
            </a:xfrm>
            <a:custGeom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575" name="Shape 7575"/>
          <p:cNvSpPr/>
          <p:nvPr/>
        </p:nvSpPr>
        <p:spPr>
          <a:xfrm>
            <a:off x="6172538" y="2723256"/>
            <a:ext cx="400950" cy="226498"/>
          </a:xfrm>
          <a:custGeom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76" name="Shape 7576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7577" name="Shape 7577"/>
            <p:cNvSpPr/>
            <p:nvPr/>
          </p:nvSpPr>
          <p:spPr>
            <a:xfrm>
              <a:off x="5926225" y="921350"/>
              <a:ext cx="517800" cy="504350"/>
            </a:xfrm>
            <a:custGeom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8" name="Shape 7578"/>
            <p:cNvSpPr/>
            <p:nvPr/>
          </p:nvSpPr>
          <p:spPr>
            <a:xfrm>
              <a:off x="6016600" y="1005000"/>
              <a:ext cx="337050" cy="337050"/>
            </a:xfrm>
            <a:custGeom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79" name="Shape 7579"/>
          <p:cNvSpPr/>
          <p:nvPr/>
        </p:nvSpPr>
        <p:spPr>
          <a:xfrm>
            <a:off x="7057526" y="2702636"/>
            <a:ext cx="400950" cy="226498"/>
          </a:xfrm>
          <a:custGeom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0B87A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80" name="Shape 7580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7581" name="Shape 7581"/>
            <p:cNvSpPr/>
            <p:nvPr/>
          </p:nvSpPr>
          <p:spPr>
            <a:xfrm>
              <a:off x="5926225" y="921350"/>
              <a:ext cx="517800" cy="504350"/>
            </a:xfrm>
            <a:custGeom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rgbClr val="F1C232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2" name="Shape 7582"/>
            <p:cNvSpPr/>
            <p:nvPr/>
          </p:nvSpPr>
          <p:spPr>
            <a:xfrm>
              <a:off x="6016600" y="1005000"/>
              <a:ext cx="337050" cy="337050"/>
            </a:xfrm>
            <a:custGeom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rgbClr val="F1C232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83" name="Shape 7583"/>
          <p:cNvSpPr/>
          <p:nvPr/>
        </p:nvSpPr>
        <p:spPr>
          <a:xfrm>
            <a:off x="6461198" y="3802718"/>
            <a:ext cx="997288" cy="563371"/>
          </a:xfrm>
          <a:custGeom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B87A1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4" name="Shape 7584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ct val="1000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ct val="1000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</a:p>
          <a:p>
            <a:pPr indent="-285750" lvl="0" marL="457200" rtl="0">
              <a:spcBef>
                <a:spcPts val="0"/>
              </a:spcBef>
              <a:buClr>
                <a:srgbClr val="003B55"/>
              </a:buClr>
              <a:buSzPct val="1000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585" name="Shape 758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9" name="Shape 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Shape 6880"/>
          <p:cNvSpPr txBox="1"/>
          <p:nvPr>
            <p:ph idx="4294967295" type="title"/>
          </p:nvPr>
        </p:nvSpPr>
        <p:spPr>
          <a:xfrm>
            <a:off x="0" y="0"/>
            <a:ext cx="75138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Multiplayer</a:t>
            </a:r>
          </a:p>
        </p:txBody>
      </p:sp>
      <p:sp>
        <p:nvSpPr>
          <p:cNvPr id="6881" name="Shape 688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</a:p>
        </p:txBody>
      </p:sp>
      <p:grpSp>
        <p:nvGrpSpPr>
          <p:cNvPr id="6882" name="Shape 6882"/>
          <p:cNvGrpSpPr/>
          <p:nvPr/>
        </p:nvGrpSpPr>
        <p:grpSpPr>
          <a:xfrm>
            <a:off x="254800" y="1200000"/>
            <a:ext cx="7259000" cy="3177598"/>
            <a:chOff x="254850" y="1043413"/>
            <a:chExt cx="7259000" cy="3177598"/>
          </a:xfrm>
        </p:grpSpPr>
        <p:sp>
          <p:nvSpPr>
            <p:cNvPr id="6883" name="Shape 6883"/>
            <p:cNvSpPr/>
            <p:nvPr/>
          </p:nvSpPr>
          <p:spPr>
            <a:xfrm>
              <a:off x="1979057" y="1045338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D3E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Select Difficulty</a:t>
              </a:r>
            </a:p>
          </p:txBody>
        </p:sp>
        <p:sp>
          <p:nvSpPr>
            <p:cNvPr id="6884" name="Shape 6884"/>
            <p:cNvSpPr/>
            <p:nvPr/>
          </p:nvSpPr>
          <p:spPr>
            <a:xfrm>
              <a:off x="254850" y="2021988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Join Session</a:t>
              </a:r>
            </a:p>
          </p:txBody>
        </p:sp>
        <p:sp>
          <p:nvSpPr>
            <p:cNvPr id="6885" name="Shape 6885"/>
            <p:cNvSpPr/>
            <p:nvPr/>
          </p:nvSpPr>
          <p:spPr>
            <a:xfrm>
              <a:off x="4190515" y="1043413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80BF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Memorize Order of Images</a:t>
              </a:r>
            </a:p>
          </p:txBody>
        </p:sp>
        <p:sp>
          <p:nvSpPr>
            <p:cNvPr id="6886" name="Shape 6886"/>
            <p:cNvSpPr/>
            <p:nvPr/>
          </p:nvSpPr>
          <p:spPr>
            <a:xfrm>
              <a:off x="5881850" y="2022012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0B87A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See Displayed Image </a:t>
              </a:r>
            </a:p>
          </p:txBody>
        </p:sp>
        <p:sp>
          <p:nvSpPr>
            <p:cNvPr id="6887" name="Shape 6887"/>
            <p:cNvSpPr/>
            <p:nvPr/>
          </p:nvSpPr>
          <p:spPr>
            <a:xfrm>
              <a:off x="4190530" y="3121510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01597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Select Matching Images</a:t>
              </a:r>
            </a:p>
          </p:txBody>
        </p:sp>
        <p:sp>
          <p:nvSpPr>
            <p:cNvPr id="6888" name="Shape 6888"/>
            <p:cNvSpPr/>
            <p:nvPr/>
          </p:nvSpPr>
          <p:spPr>
            <a:xfrm rot="-2704335">
              <a:off x="1734020" y="1967364"/>
              <a:ext cx="336442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9" name="Shape 6889"/>
            <p:cNvSpPr/>
            <p:nvPr/>
          </p:nvSpPr>
          <p:spPr>
            <a:xfrm>
              <a:off x="1979057" y="3121500"/>
              <a:ext cx="1632000" cy="10995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See Winner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End</a:t>
              </a:r>
            </a:p>
          </p:txBody>
        </p:sp>
        <p:sp>
          <p:nvSpPr>
            <p:cNvPr id="6890" name="Shape 6890"/>
            <p:cNvSpPr/>
            <p:nvPr/>
          </p:nvSpPr>
          <p:spPr>
            <a:xfrm rot="-3067">
              <a:off x="3752984" y="1512483"/>
              <a:ext cx="336300" cy="1614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1" name="Shape 6891"/>
            <p:cNvSpPr/>
            <p:nvPr/>
          </p:nvSpPr>
          <p:spPr>
            <a:xfrm rot="2697837">
              <a:off x="5830231" y="1888136"/>
              <a:ext cx="337078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2" name="Shape 6892"/>
            <p:cNvSpPr/>
            <p:nvPr/>
          </p:nvSpPr>
          <p:spPr>
            <a:xfrm rot="8097837">
              <a:off x="5830231" y="3175736"/>
              <a:ext cx="337078" cy="16122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3" name="Shape 6893"/>
            <p:cNvSpPr/>
            <p:nvPr/>
          </p:nvSpPr>
          <p:spPr>
            <a:xfrm rot="-5402922">
              <a:off x="4653578" y="2551651"/>
              <a:ext cx="705900" cy="1611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4" name="Shape 6894"/>
            <p:cNvSpPr txBox="1"/>
            <p:nvPr/>
          </p:nvSpPr>
          <p:spPr>
            <a:xfrm>
              <a:off x="4190525" y="2360113"/>
              <a:ext cx="7947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For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10 Rounds</a:t>
              </a:r>
            </a:p>
          </p:txBody>
        </p:sp>
        <p:sp>
          <p:nvSpPr>
            <p:cNvPr id="6895" name="Shape 6895"/>
            <p:cNvSpPr/>
            <p:nvPr/>
          </p:nvSpPr>
          <p:spPr>
            <a:xfrm rot="10796942">
              <a:off x="3732196" y="3590700"/>
              <a:ext cx="337200" cy="161100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6" name="Shape 6896"/>
            <p:cNvSpPr/>
            <p:nvPr/>
          </p:nvSpPr>
          <p:spPr>
            <a:xfrm rot="-8238474">
              <a:off x="1733749" y="3080500"/>
              <a:ext cx="337139" cy="161346"/>
            </a:xfrm>
            <a:prstGeom prst="rightArrow">
              <a:avLst>
                <a:gd fmla="val 50000" name="adj1"/>
                <a:gd fmla="val 67142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7" name="Shape 6897"/>
            <p:cNvSpPr txBox="1"/>
            <p:nvPr/>
          </p:nvSpPr>
          <p:spPr>
            <a:xfrm>
              <a:off x="1022650" y="3080100"/>
              <a:ext cx="9564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Optional</a:t>
              </a:r>
            </a:p>
          </p:txBody>
        </p:sp>
      </p:grpSp>
      <p:grpSp>
        <p:nvGrpSpPr>
          <p:cNvPr id="6898" name="Shape 6898"/>
          <p:cNvGrpSpPr/>
          <p:nvPr/>
        </p:nvGrpSpPr>
        <p:grpSpPr>
          <a:xfrm>
            <a:off x="6304223" y="164044"/>
            <a:ext cx="866507" cy="1352460"/>
            <a:chOff x="6567998" y="366944"/>
            <a:chExt cx="866507" cy="1352460"/>
          </a:xfrm>
        </p:grpSpPr>
        <p:grpSp>
          <p:nvGrpSpPr>
            <p:cNvPr id="6899" name="Shape 6899"/>
            <p:cNvGrpSpPr/>
            <p:nvPr/>
          </p:nvGrpSpPr>
          <p:grpSpPr>
            <a:xfrm>
              <a:off x="6567998" y="588094"/>
              <a:ext cx="866506" cy="1131310"/>
              <a:chOff x="1246775" y="910975"/>
              <a:chExt cx="439650" cy="523900"/>
            </a:xfrm>
          </p:grpSpPr>
          <p:sp>
            <p:nvSpPr>
              <p:cNvPr id="6900" name="Shape 6900"/>
              <p:cNvSpPr/>
              <p:nvPr/>
            </p:nvSpPr>
            <p:spPr>
              <a:xfrm>
                <a:off x="1246775" y="970800"/>
                <a:ext cx="378575" cy="464075"/>
              </a:xfrm>
              <a:custGeom>
                <a:pathLst>
                  <a:path extrusionOk="0" h="18563" w="15143">
                    <a:moveTo>
                      <a:pt x="782" y="1"/>
                    </a:moveTo>
                    <a:lnTo>
                      <a:pt x="636" y="25"/>
                    </a:lnTo>
                    <a:lnTo>
                      <a:pt x="489" y="50"/>
                    </a:lnTo>
                    <a:lnTo>
                      <a:pt x="343" y="123"/>
                    </a:lnTo>
                    <a:lnTo>
                      <a:pt x="220" y="221"/>
                    </a:lnTo>
                    <a:lnTo>
                      <a:pt x="123" y="318"/>
                    </a:lnTo>
                    <a:lnTo>
                      <a:pt x="74" y="465"/>
                    </a:lnTo>
                    <a:lnTo>
                      <a:pt x="25" y="587"/>
                    </a:lnTo>
                    <a:lnTo>
                      <a:pt x="1" y="758"/>
                    </a:lnTo>
                    <a:lnTo>
                      <a:pt x="1" y="17756"/>
                    </a:lnTo>
                    <a:lnTo>
                      <a:pt x="25" y="17903"/>
                    </a:lnTo>
                    <a:lnTo>
                      <a:pt x="74" y="18049"/>
                    </a:lnTo>
                    <a:lnTo>
                      <a:pt x="123" y="18196"/>
                    </a:lnTo>
                    <a:lnTo>
                      <a:pt x="220" y="18318"/>
                    </a:lnTo>
                    <a:lnTo>
                      <a:pt x="343" y="18416"/>
                    </a:lnTo>
                    <a:lnTo>
                      <a:pt x="489" y="18489"/>
                    </a:lnTo>
                    <a:lnTo>
                      <a:pt x="636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8"/>
                    </a:lnTo>
                    <a:lnTo>
                      <a:pt x="14654" y="18489"/>
                    </a:lnTo>
                    <a:lnTo>
                      <a:pt x="14801" y="18416"/>
                    </a:lnTo>
                    <a:lnTo>
                      <a:pt x="14923" y="18318"/>
                    </a:lnTo>
                    <a:lnTo>
                      <a:pt x="15021" y="18196"/>
                    </a:lnTo>
                    <a:lnTo>
                      <a:pt x="15070" y="18049"/>
                    </a:lnTo>
                    <a:lnTo>
                      <a:pt x="15118" y="17903"/>
                    </a:lnTo>
                    <a:lnTo>
                      <a:pt x="15143" y="17756"/>
                    </a:lnTo>
                    <a:lnTo>
                      <a:pt x="15143" y="16608"/>
                    </a:lnTo>
                    <a:lnTo>
                      <a:pt x="2736" y="16608"/>
                    </a:lnTo>
                    <a:lnTo>
                      <a:pt x="2589" y="16584"/>
                    </a:lnTo>
                    <a:lnTo>
                      <a:pt x="2443" y="16535"/>
                    </a:lnTo>
                    <a:lnTo>
                      <a:pt x="2296" y="16462"/>
                    </a:lnTo>
                    <a:lnTo>
                      <a:pt x="2174" y="16364"/>
                    </a:lnTo>
                    <a:lnTo>
                      <a:pt x="2077" y="16242"/>
                    </a:lnTo>
                    <a:lnTo>
                      <a:pt x="2028" y="16096"/>
                    </a:lnTo>
                    <a:lnTo>
                      <a:pt x="1979" y="15949"/>
                    </a:lnTo>
                    <a:lnTo>
                      <a:pt x="1954" y="15802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Shape 6901"/>
              <p:cNvSpPr/>
              <p:nvPr/>
            </p:nvSpPr>
            <p:spPr>
              <a:xfrm>
                <a:off x="1307825" y="910975"/>
                <a:ext cx="378600" cy="464050"/>
              </a:xfrm>
              <a:custGeom>
                <a:pathLst>
                  <a:path extrusionOk="0" h="18562" w="15144">
                    <a:moveTo>
                      <a:pt x="782" y="0"/>
                    </a:moveTo>
                    <a:lnTo>
                      <a:pt x="636" y="25"/>
                    </a:lnTo>
                    <a:lnTo>
                      <a:pt x="489" y="74"/>
                    </a:lnTo>
                    <a:lnTo>
                      <a:pt x="343" y="147"/>
                    </a:lnTo>
                    <a:lnTo>
                      <a:pt x="221" y="244"/>
                    </a:lnTo>
                    <a:lnTo>
                      <a:pt x="123" y="342"/>
                    </a:lnTo>
                    <a:lnTo>
                      <a:pt x="74" y="489"/>
                    </a:lnTo>
                    <a:lnTo>
                      <a:pt x="25" y="635"/>
                    </a:lnTo>
                    <a:lnTo>
                      <a:pt x="1" y="782"/>
                    </a:lnTo>
                    <a:lnTo>
                      <a:pt x="1" y="17780"/>
                    </a:lnTo>
                    <a:lnTo>
                      <a:pt x="25" y="17951"/>
                    </a:lnTo>
                    <a:lnTo>
                      <a:pt x="74" y="18098"/>
                    </a:lnTo>
                    <a:lnTo>
                      <a:pt x="123" y="18220"/>
                    </a:lnTo>
                    <a:lnTo>
                      <a:pt x="221" y="18342"/>
                    </a:lnTo>
                    <a:lnTo>
                      <a:pt x="343" y="18440"/>
                    </a:lnTo>
                    <a:lnTo>
                      <a:pt x="489" y="18513"/>
                    </a:lnTo>
                    <a:lnTo>
                      <a:pt x="636" y="18562"/>
                    </a:lnTo>
                    <a:lnTo>
                      <a:pt x="14508" y="18562"/>
                    </a:lnTo>
                    <a:lnTo>
                      <a:pt x="14655" y="18513"/>
                    </a:lnTo>
                    <a:lnTo>
                      <a:pt x="14801" y="18440"/>
                    </a:lnTo>
                    <a:lnTo>
                      <a:pt x="14923" y="18342"/>
                    </a:lnTo>
                    <a:lnTo>
                      <a:pt x="15021" y="18220"/>
                    </a:lnTo>
                    <a:lnTo>
                      <a:pt x="15070" y="18098"/>
                    </a:lnTo>
                    <a:lnTo>
                      <a:pt x="15119" y="17951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6" y="3835"/>
                    </a:lnTo>
                    <a:lnTo>
                      <a:pt x="12066" y="3761"/>
                    </a:lnTo>
                    <a:lnTo>
                      <a:pt x="11846" y="3664"/>
                    </a:lnTo>
                    <a:lnTo>
                      <a:pt x="11651" y="3493"/>
                    </a:lnTo>
                    <a:lnTo>
                      <a:pt x="11504" y="3297"/>
                    </a:lnTo>
                    <a:lnTo>
                      <a:pt x="11382" y="3102"/>
                    </a:lnTo>
                    <a:lnTo>
                      <a:pt x="11309" y="2858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003B55"/>
                    </a:solidFill>
                    <a:latin typeface="Dosis"/>
                    <a:ea typeface="Dosis"/>
                    <a:cs typeface="Dosis"/>
                    <a:sym typeface="Dosis"/>
                  </a:rPr>
                  <a:t>ONE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003B55"/>
                    </a:solidFill>
                    <a:latin typeface="Dosis"/>
                    <a:ea typeface="Dosis"/>
                    <a:cs typeface="Dosis"/>
                    <a:sym typeface="Dosis"/>
                  </a:rPr>
                  <a:t>guess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003B55"/>
                    </a:solidFill>
                    <a:latin typeface="Dosis"/>
                    <a:ea typeface="Dosis"/>
                    <a:cs typeface="Dosis"/>
                    <a:sym typeface="Dosis"/>
                  </a:rPr>
                  <a:t>per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003B55"/>
                    </a:solidFill>
                    <a:latin typeface="Dosis"/>
                    <a:ea typeface="Dosis"/>
                    <a:cs typeface="Dosis"/>
                    <a:sym typeface="Dosis"/>
                  </a:rPr>
                  <a:t>available match</a:t>
                </a:r>
              </a:p>
            </p:txBody>
          </p:sp>
          <p:sp>
            <p:nvSpPr>
              <p:cNvPr id="6902" name="Shape 6902"/>
              <p:cNvSpPr/>
              <p:nvPr/>
            </p:nvSpPr>
            <p:spPr>
              <a:xfrm>
                <a:off x="1602125" y="910975"/>
                <a:ext cx="84300" cy="84275"/>
              </a:xfrm>
              <a:custGeom>
                <a:pathLst>
                  <a:path extrusionOk="0" h="3371" w="3372">
                    <a:moveTo>
                      <a:pt x="1" y="0"/>
                    </a:moveTo>
                    <a:lnTo>
                      <a:pt x="1" y="2589"/>
                    </a:lnTo>
                    <a:lnTo>
                      <a:pt x="1" y="2760"/>
                    </a:lnTo>
                    <a:lnTo>
                      <a:pt x="50" y="2907"/>
                    </a:lnTo>
                    <a:lnTo>
                      <a:pt x="123" y="3029"/>
                    </a:lnTo>
                    <a:lnTo>
                      <a:pt x="221" y="3151"/>
                    </a:lnTo>
                    <a:lnTo>
                      <a:pt x="343" y="3249"/>
                    </a:lnTo>
                    <a:lnTo>
                      <a:pt x="465" y="3322"/>
                    </a:lnTo>
                    <a:lnTo>
                      <a:pt x="611" y="3371"/>
                    </a:lnTo>
                    <a:lnTo>
                      <a:pt x="3371" y="33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1597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3" name="Shape 6903"/>
            <p:cNvGrpSpPr/>
            <p:nvPr/>
          </p:nvGrpSpPr>
          <p:grpSpPr>
            <a:xfrm>
              <a:off x="7208473" y="366944"/>
              <a:ext cx="226032" cy="490451"/>
              <a:chOff x="1922075" y="1629000"/>
              <a:chExt cx="437200" cy="437200"/>
            </a:xfrm>
          </p:grpSpPr>
          <p:sp>
            <p:nvSpPr>
              <p:cNvPr id="6904" name="Shape 6904"/>
              <p:cNvSpPr/>
              <p:nvPr/>
            </p:nvSpPr>
            <p:spPr>
              <a:xfrm>
                <a:off x="2208425" y="1629000"/>
                <a:ext cx="150850" cy="150850"/>
              </a:xfrm>
              <a:custGeom>
                <a:pathLst>
                  <a:path extrusionOk="0" h="6034" w="6034">
                    <a:moveTo>
                      <a:pt x="2004" y="1"/>
                    </a:moveTo>
                    <a:lnTo>
                      <a:pt x="1881" y="25"/>
                    </a:lnTo>
                    <a:lnTo>
                      <a:pt x="1784" y="50"/>
                    </a:lnTo>
                    <a:lnTo>
                      <a:pt x="1686" y="98"/>
                    </a:lnTo>
                    <a:lnTo>
                      <a:pt x="1588" y="172"/>
                    </a:lnTo>
                    <a:lnTo>
                      <a:pt x="1" y="1784"/>
                    </a:lnTo>
                    <a:lnTo>
                      <a:pt x="4251" y="6033"/>
                    </a:lnTo>
                    <a:lnTo>
                      <a:pt x="5862" y="4446"/>
                    </a:lnTo>
                    <a:lnTo>
                      <a:pt x="5936" y="4348"/>
                    </a:lnTo>
                    <a:lnTo>
                      <a:pt x="5985" y="4250"/>
                    </a:lnTo>
                    <a:lnTo>
                      <a:pt x="6009" y="4153"/>
                    </a:lnTo>
                    <a:lnTo>
                      <a:pt x="6033" y="4031"/>
                    </a:lnTo>
                    <a:lnTo>
                      <a:pt x="6009" y="3933"/>
                    </a:lnTo>
                    <a:lnTo>
                      <a:pt x="5985" y="3811"/>
                    </a:lnTo>
                    <a:lnTo>
                      <a:pt x="5936" y="3713"/>
                    </a:lnTo>
                    <a:lnTo>
                      <a:pt x="5862" y="3615"/>
                    </a:lnTo>
                    <a:lnTo>
                      <a:pt x="2419" y="172"/>
                    </a:lnTo>
                    <a:lnTo>
                      <a:pt x="2321" y="98"/>
                    </a:lnTo>
                    <a:lnTo>
                      <a:pt x="2223" y="50"/>
                    </a:lnTo>
                    <a:lnTo>
                      <a:pt x="2101" y="25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Shape 6905"/>
              <p:cNvSpPr/>
              <p:nvPr/>
            </p:nvSpPr>
            <p:spPr>
              <a:xfrm>
                <a:off x="1922075" y="1686400"/>
                <a:ext cx="379800" cy="379800"/>
              </a:xfrm>
              <a:custGeom>
                <a:pathLst>
                  <a:path extrusionOk="0" h="15192" w="15192">
                    <a:moveTo>
                      <a:pt x="1100" y="10527"/>
                    </a:moveTo>
                    <a:lnTo>
                      <a:pt x="4665" y="14093"/>
                    </a:lnTo>
                    <a:lnTo>
                      <a:pt x="4616" y="14117"/>
                    </a:lnTo>
                    <a:lnTo>
                      <a:pt x="1979" y="14508"/>
                    </a:lnTo>
                    <a:lnTo>
                      <a:pt x="684" y="13213"/>
                    </a:lnTo>
                    <a:lnTo>
                      <a:pt x="1075" y="10576"/>
                    </a:lnTo>
                    <a:lnTo>
                      <a:pt x="1100" y="10527"/>
                    </a:lnTo>
                    <a:close/>
                    <a:moveTo>
                      <a:pt x="10918" y="1"/>
                    </a:moveTo>
                    <a:lnTo>
                      <a:pt x="758" y="10185"/>
                    </a:lnTo>
                    <a:lnTo>
                      <a:pt x="684" y="10258"/>
                    </a:lnTo>
                    <a:lnTo>
                      <a:pt x="636" y="10332"/>
                    </a:lnTo>
                    <a:lnTo>
                      <a:pt x="611" y="10405"/>
                    </a:lnTo>
                    <a:lnTo>
                      <a:pt x="587" y="10502"/>
                    </a:lnTo>
                    <a:lnTo>
                      <a:pt x="1" y="14532"/>
                    </a:lnTo>
                    <a:lnTo>
                      <a:pt x="1" y="14654"/>
                    </a:lnTo>
                    <a:lnTo>
                      <a:pt x="25" y="14801"/>
                    </a:lnTo>
                    <a:lnTo>
                      <a:pt x="98" y="14923"/>
                    </a:lnTo>
                    <a:lnTo>
                      <a:pt x="171" y="15021"/>
                    </a:lnTo>
                    <a:lnTo>
                      <a:pt x="269" y="15094"/>
                    </a:lnTo>
                    <a:lnTo>
                      <a:pt x="367" y="15143"/>
                    </a:lnTo>
                    <a:lnTo>
                      <a:pt x="465" y="15167"/>
                    </a:lnTo>
                    <a:lnTo>
                      <a:pt x="587" y="15192"/>
                    </a:lnTo>
                    <a:lnTo>
                      <a:pt x="660" y="15192"/>
                    </a:lnTo>
                    <a:lnTo>
                      <a:pt x="4690" y="14606"/>
                    </a:lnTo>
                    <a:lnTo>
                      <a:pt x="4861" y="14557"/>
                    </a:lnTo>
                    <a:lnTo>
                      <a:pt x="4934" y="14508"/>
                    </a:lnTo>
                    <a:lnTo>
                      <a:pt x="5007" y="14435"/>
                    </a:lnTo>
                    <a:lnTo>
                      <a:pt x="15192" y="4275"/>
                    </a:lnTo>
                    <a:lnTo>
                      <a:pt x="13970" y="3053"/>
                    </a:lnTo>
                    <a:lnTo>
                      <a:pt x="4152" y="12872"/>
                    </a:lnTo>
                    <a:lnTo>
                      <a:pt x="3810" y="12530"/>
                    </a:lnTo>
                    <a:lnTo>
                      <a:pt x="13629" y="2712"/>
                    </a:lnTo>
                    <a:lnTo>
                      <a:pt x="12481" y="1564"/>
                    </a:lnTo>
                    <a:lnTo>
                      <a:pt x="2663" y="11382"/>
                    </a:lnTo>
                    <a:lnTo>
                      <a:pt x="2321" y="11040"/>
                    </a:lnTo>
                    <a:lnTo>
                      <a:pt x="12139" y="1222"/>
                    </a:lnTo>
                    <a:lnTo>
                      <a:pt x="109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9" name="Shape 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0" name="Shape 6910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SCORING</a:t>
            </a:r>
          </a:p>
        </p:txBody>
      </p:sp>
      <p:grpSp>
        <p:nvGrpSpPr>
          <p:cNvPr id="6911" name="Shape 6911"/>
          <p:cNvGrpSpPr/>
          <p:nvPr/>
        </p:nvGrpSpPr>
        <p:grpSpPr>
          <a:xfrm>
            <a:off x="1683651" y="1251702"/>
            <a:ext cx="4315091" cy="1686219"/>
            <a:chOff x="1926350" y="995225"/>
            <a:chExt cx="428650" cy="356600"/>
          </a:xfrm>
        </p:grpSpPr>
        <p:sp>
          <p:nvSpPr>
            <p:cNvPr id="6912" name="Shape 6912"/>
            <p:cNvSpPr/>
            <p:nvPr/>
          </p:nvSpPr>
          <p:spPr>
            <a:xfrm>
              <a:off x="1926350" y="1298075"/>
              <a:ext cx="208225" cy="53750"/>
            </a:xfrm>
            <a:custGeom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2400"/>
            </a:p>
          </p:txBody>
        </p:sp>
        <p:sp>
          <p:nvSpPr>
            <p:cNvPr id="6913" name="Shape 6913"/>
            <p:cNvSpPr/>
            <p:nvPr/>
          </p:nvSpPr>
          <p:spPr>
            <a:xfrm>
              <a:off x="2146775" y="1298075"/>
              <a:ext cx="208225" cy="53750"/>
            </a:xfrm>
            <a:custGeom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2400"/>
            </a:p>
          </p:txBody>
        </p:sp>
        <p:sp>
          <p:nvSpPr>
            <p:cNvPr id="6914" name="Shape 6914"/>
            <p:cNvSpPr/>
            <p:nvPr/>
          </p:nvSpPr>
          <p:spPr>
            <a:xfrm>
              <a:off x="1926350" y="995225"/>
              <a:ext cx="208225" cy="332175"/>
            </a:xfrm>
            <a:custGeom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360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ONE Match</a:t>
              </a:r>
            </a:p>
          </p:txBody>
        </p:sp>
        <p:sp>
          <p:nvSpPr>
            <p:cNvPr id="6915" name="Shape 6915"/>
            <p:cNvSpPr/>
            <p:nvPr/>
          </p:nvSpPr>
          <p:spPr>
            <a:xfrm>
              <a:off x="2146775" y="995225"/>
              <a:ext cx="208225" cy="332175"/>
            </a:xfrm>
            <a:custGeom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360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1000</a:t>
              </a:r>
              <a:br>
                <a:rPr lang="en" sz="360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</a:br>
              <a:r>
                <a:rPr lang="en" sz="360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Points</a:t>
              </a:r>
            </a:p>
          </p:txBody>
        </p:sp>
      </p:grpSp>
      <p:grpSp>
        <p:nvGrpSpPr>
          <p:cNvPr id="6916" name="Shape 6916"/>
          <p:cNvGrpSpPr/>
          <p:nvPr/>
        </p:nvGrpSpPr>
        <p:grpSpPr>
          <a:xfrm>
            <a:off x="1434514" y="3332216"/>
            <a:ext cx="991496" cy="1035114"/>
            <a:chOff x="3294650" y="3652450"/>
            <a:chExt cx="388350" cy="405450"/>
          </a:xfrm>
        </p:grpSpPr>
        <p:sp>
          <p:nvSpPr>
            <p:cNvPr id="6917" name="Shape 6917"/>
            <p:cNvSpPr/>
            <p:nvPr/>
          </p:nvSpPr>
          <p:spPr>
            <a:xfrm>
              <a:off x="3294650" y="3681775"/>
              <a:ext cx="376150" cy="376125"/>
            </a:xfrm>
            <a:custGeom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8" name="Shape 6918"/>
            <p:cNvSpPr/>
            <p:nvPr/>
          </p:nvSpPr>
          <p:spPr>
            <a:xfrm>
              <a:off x="3494925" y="3760525"/>
              <a:ext cx="188075" cy="97100"/>
            </a:xfrm>
            <a:custGeom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9" name="Shape 6919"/>
            <p:cNvSpPr/>
            <p:nvPr/>
          </p:nvSpPr>
          <p:spPr>
            <a:xfrm>
              <a:off x="3494925" y="3652450"/>
              <a:ext cx="161200" cy="188100"/>
            </a:xfrm>
            <a:custGeom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920" name="Shape 6920"/>
          <p:cNvSpPr txBox="1"/>
          <p:nvPr/>
        </p:nvSpPr>
        <p:spPr>
          <a:xfrm>
            <a:off x="2272125" y="3749025"/>
            <a:ext cx="3996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Score = % correct * 1000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0B87A1"/>
                </a:solidFill>
                <a:latin typeface="Dosis"/>
                <a:ea typeface="Dosis"/>
                <a:cs typeface="Dosis"/>
                <a:sym typeface="Dosis"/>
              </a:rPr>
              <a:t>75% → (.75) * 1000 = 750</a:t>
            </a:r>
          </a:p>
        </p:txBody>
      </p:sp>
      <p:sp>
        <p:nvSpPr>
          <p:cNvPr id="6921" name="Shape 69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5" name="Shape 6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Shape 6926"/>
          <p:cNvSpPr txBox="1"/>
          <p:nvPr>
            <p:ph idx="4294967295" type="title"/>
          </p:nvPr>
        </p:nvSpPr>
        <p:spPr>
          <a:xfrm>
            <a:off x="1191450" y="425500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DECIDING THE WINNER</a:t>
            </a:r>
          </a:p>
        </p:txBody>
      </p:sp>
      <p:sp>
        <p:nvSpPr>
          <p:cNvPr id="6927" name="Shape 6927"/>
          <p:cNvSpPr txBox="1"/>
          <p:nvPr>
            <p:ph idx="4294967295" type="body"/>
          </p:nvPr>
        </p:nvSpPr>
        <p:spPr>
          <a:xfrm>
            <a:off x="1958863" y="2904800"/>
            <a:ext cx="1395600" cy="9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Personal Best</a:t>
            </a:r>
          </a:p>
        </p:txBody>
      </p:sp>
      <p:sp>
        <p:nvSpPr>
          <p:cNvPr id="6928" name="Shape 6928"/>
          <p:cNvSpPr txBox="1"/>
          <p:nvPr>
            <p:ph idx="4294967295" type="body"/>
          </p:nvPr>
        </p:nvSpPr>
        <p:spPr>
          <a:xfrm>
            <a:off x="5789538" y="2904800"/>
            <a:ext cx="1395600" cy="9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Highest Score</a:t>
            </a:r>
          </a:p>
        </p:txBody>
      </p:sp>
      <p:grpSp>
        <p:nvGrpSpPr>
          <p:cNvPr id="6929" name="Shape 6929"/>
          <p:cNvGrpSpPr/>
          <p:nvPr/>
        </p:nvGrpSpPr>
        <p:grpSpPr>
          <a:xfrm>
            <a:off x="5422063" y="1586661"/>
            <a:ext cx="2130539" cy="1318150"/>
            <a:chOff x="4601275" y="1700634"/>
            <a:chExt cx="471400" cy="291691"/>
          </a:xfrm>
        </p:grpSpPr>
        <p:sp>
          <p:nvSpPr>
            <p:cNvPr id="6930" name="Shape 6930"/>
            <p:cNvSpPr/>
            <p:nvPr/>
          </p:nvSpPr>
          <p:spPr>
            <a:xfrm>
              <a:off x="4816200" y="1700634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31" name="Shape 6931"/>
            <p:cNvSpPr/>
            <p:nvPr/>
          </p:nvSpPr>
          <p:spPr>
            <a:xfrm>
              <a:off x="503112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32" name="Shape 6932"/>
            <p:cNvSpPr/>
            <p:nvPr/>
          </p:nvSpPr>
          <p:spPr>
            <a:xfrm>
              <a:off x="4634875" y="1756000"/>
              <a:ext cx="404225" cy="178325"/>
            </a:xfrm>
            <a:custGeom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  <a:p>
              <a:pPr lv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MULTIPLAYER</a:t>
              </a:r>
            </a:p>
          </p:txBody>
        </p:sp>
        <p:sp>
          <p:nvSpPr>
            <p:cNvPr id="6933" name="Shape 6933"/>
            <p:cNvSpPr/>
            <p:nvPr/>
          </p:nvSpPr>
          <p:spPr>
            <a:xfrm>
              <a:off x="460127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34" name="Shape 6934"/>
            <p:cNvSpPr/>
            <p:nvPr/>
          </p:nvSpPr>
          <p:spPr>
            <a:xfrm>
              <a:off x="4673325" y="1947725"/>
              <a:ext cx="327300" cy="44600"/>
            </a:xfrm>
            <a:custGeom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935" name="Shape 6935"/>
          <p:cNvGrpSpPr/>
          <p:nvPr/>
        </p:nvGrpSpPr>
        <p:grpSpPr>
          <a:xfrm>
            <a:off x="1591388" y="1586661"/>
            <a:ext cx="2130539" cy="1318150"/>
            <a:chOff x="4601275" y="1700634"/>
            <a:chExt cx="471400" cy="291691"/>
          </a:xfrm>
        </p:grpSpPr>
        <p:sp>
          <p:nvSpPr>
            <p:cNvPr id="6936" name="Shape 6936"/>
            <p:cNvSpPr/>
            <p:nvPr/>
          </p:nvSpPr>
          <p:spPr>
            <a:xfrm>
              <a:off x="4816200" y="1700634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37" name="Shape 6937"/>
            <p:cNvSpPr/>
            <p:nvPr/>
          </p:nvSpPr>
          <p:spPr>
            <a:xfrm>
              <a:off x="503112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38" name="Shape 6938"/>
            <p:cNvSpPr/>
            <p:nvPr/>
          </p:nvSpPr>
          <p:spPr>
            <a:xfrm>
              <a:off x="4634875" y="1756000"/>
              <a:ext cx="404225" cy="178325"/>
            </a:xfrm>
            <a:custGeom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SINGLE</a:t>
              </a:r>
            </a:p>
          </p:txBody>
        </p:sp>
        <p:sp>
          <p:nvSpPr>
            <p:cNvPr id="6939" name="Shape 6939"/>
            <p:cNvSpPr/>
            <p:nvPr/>
          </p:nvSpPr>
          <p:spPr>
            <a:xfrm>
              <a:off x="4601275" y="1757225"/>
              <a:ext cx="41550" cy="41550"/>
            </a:xfrm>
            <a:custGeom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952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  <p:sp>
          <p:nvSpPr>
            <p:cNvPr id="6940" name="Shape 6940"/>
            <p:cNvSpPr/>
            <p:nvPr/>
          </p:nvSpPr>
          <p:spPr>
            <a:xfrm>
              <a:off x="4673325" y="1947725"/>
              <a:ext cx="327300" cy="44600"/>
            </a:xfrm>
            <a:custGeom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003B5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941" name="Shape 6941"/>
          <p:cNvGrpSpPr/>
          <p:nvPr/>
        </p:nvGrpSpPr>
        <p:grpSpPr>
          <a:xfrm>
            <a:off x="3845083" y="3208546"/>
            <a:ext cx="1453853" cy="1470611"/>
            <a:chOff x="5297950" y="1632050"/>
            <a:chExt cx="426200" cy="431100"/>
          </a:xfrm>
        </p:grpSpPr>
        <p:sp>
          <p:nvSpPr>
            <p:cNvPr id="6942" name="Shape 6942"/>
            <p:cNvSpPr/>
            <p:nvPr/>
          </p:nvSpPr>
          <p:spPr>
            <a:xfrm>
              <a:off x="5404800" y="1936125"/>
              <a:ext cx="212500" cy="127025"/>
            </a:xfrm>
            <a:custGeom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3" name="Shape 6943"/>
            <p:cNvSpPr/>
            <p:nvPr/>
          </p:nvSpPr>
          <p:spPr>
            <a:xfrm>
              <a:off x="5297950" y="1632050"/>
              <a:ext cx="426200" cy="294950"/>
            </a:xfrm>
            <a:custGeom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7" name="Shape 6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8" name="Shape 6948"/>
          <p:cNvGrpSpPr/>
          <p:nvPr/>
        </p:nvGrpSpPr>
        <p:grpSpPr>
          <a:xfrm>
            <a:off x="2189067" y="889405"/>
            <a:ext cx="804791" cy="788836"/>
            <a:chOff x="5983625" y="301625"/>
            <a:chExt cx="403000" cy="395050"/>
          </a:xfrm>
        </p:grpSpPr>
        <p:sp>
          <p:nvSpPr>
            <p:cNvPr id="6949" name="Shape 6949"/>
            <p:cNvSpPr/>
            <p:nvPr/>
          </p:nvSpPr>
          <p:spPr>
            <a:xfrm>
              <a:off x="5983625" y="319925"/>
              <a:ext cx="403000" cy="67200"/>
            </a:xfrm>
            <a:custGeom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0" name="Shape 6950"/>
            <p:cNvSpPr/>
            <p:nvPr/>
          </p:nvSpPr>
          <p:spPr>
            <a:xfrm>
              <a:off x="5983625" y="664900"/>
              <a:ext cx="403000" cy="31775"/>
            </a:xfrm>
            <a:custGeom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1" name="Shape 6951"/>
            <p:cNvSpPr/>
            <p:nvPr/>
          </p:nvSpPr>
          <p:spPr>
            <a:xfrm>
              <a:off x="6041025" y="301625"/>
              <a:ext cx="29325" cy="63500"/>
            </a:xfrm>
            <a:custGeom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2" name="Shape 6952"/>
            <p:cNvSpPr/>
            <p:nvPr/>
          </p:nvSpPr>
          <p:spPr>
            <a:xfrm>
              <a:off x="6297450" y="301625"/>
              <a:ext cx="29350" cy="63500"/>
            </a:xfrm>
            <a:custGeom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3" name="Shape 6953"/>
            <p:cNvSpPr/>
            <p:nvPr/>
          </p:nvSpPr>
          <p:spPr>
            <a:xfrm>
              <a:off x="609720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4" name="Shape 6954"/>
            <p:cNvSpPr/>
            <p:nvPr/>
          </p:nvSpPr>
          <p:spPr>
            <a:xfrm>
              <a:off x="609720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5" name="Shape 6955"/>
            <p:cNvSpPr/>
            <p:nvPr/>
          </p:nvSpPr>
          <p:spPr>
            <a:xfrm>
              <a:off x="609720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6" name="Shape 6956"/>
            <p:cNvSpPr/>
            <p:nvPr/>
          </p:nvSpPr>
          <p:spPr>
            <a:xfrm>
              <a:off x="6160075" y="575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7" name="Shape 6957"/>
            <p:cNvSpPr/>
            <p:nvPr/>
          </p:nvSpPr>
          <p:spPr>
            <a:xfrm>
              <a:off x="603430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8" name="Shape 6958"/>
            <p:cNvSpPr/>
            <p:nvPr/>
          </p:nvSpPr>
          <p:spPr>
            <a:xfrm>
              <a:off x="603430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9" name="Shape 6959"/>
            <p:cNvSpPr/>
            <p:nvPr/>
          </p:nvSpPr>
          <p:spPr>
            <a:xfrm>
              <a:off x="603430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0" name="Shape 6960"/>
            <p:cNvSpPr/>
            <p:nvPr/>
          </p:nvSpPr>
          <p:spPr>
            <a:xfrm>
              <a:off x="6160075" y="509200"/>
              <a:ext cx="50100" cy="53775"/>
            </a:xfrm>
            <a:custGeom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1" name="Shape 6961"/>
            <p:cNvSpPr/>
            <p:nvPr/>
          </p:nvSpPr>
          <p:spPr>
            <a:xfrm>
              <a:off x="5983625" y="399300"/>
              <a:ext cx="403000" cy="272950"/>
            </a:xfrm>
            <a:custGeom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2" name="Shape 6962"/>
            <p:cNvSpPr/>
            <p:nvPr/>
          </p:nvSpPr>
          <p:spPr>
            <a:xfrm>
              <a:off x="6285250" y="575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3" name="Shape 6963"/>
            <p:cNvSpPr/>
            <p:nvPr/>
          </p:nvSpPr>
          <p:spPr>
            <a:xfrm>
              <a:off x="6285250" y="509200"/>
              <a:ext cx="50700" cy="53775"/>
            </a:xfrm>
            <a:custGeom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4" name="Shape 6964"/>
            <p:cNvSpPr/>
            <p:nvPr/>
          </p:nvSpPr>
          <p:spPr>
            <a:xfrm>
              <a:off x="6285250" y="448150"/>
              <a:ext cx="50700" cy="48875"/>
            </a:xfrm>
            <a:custGeom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5" name="Shape 6965"/>
            <p:cNvSpPr/>
            <p:nvPr/>
          </p:nvSpPr>
          <p:spPr>
            <a:xfrm>
              <a:off x="6222350" y="575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6" name="Shape 6966"/>
            <p:cNvSpPr/>
            <p:nvPr/>
          </p:nvSpPr>
          <p:spPr>
            <a:xfrm>
              <a:off x="6160075" y="448150"/>
              <a:ext cx="50100" cy="48875"/>
            </a:xfrm>
            <a:custGeom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7" name="Shape 6967"/>
            <p:cNvSpPr/>
            <p:nvPr/>
          </p:nvSpPr>
          <p:spPr>
            <a:xfrm>
              <a:off x="6222350" y="509200"/>
              <a:ext cx="50700" cy="53775"/>
            </a:xfrm>
            <a:custGeom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8" name="Shape 6968"/>
            <p:cNvSpPr/>
            <p:nvPr/>
          </p:nvSpPr>
          <p:spPr>
            <a:xfrm>
              <a:off x="6222350" y="448150"/>
              <a:ext cx="50700" cy="48875"/>
            </a:xfrm>
            <a:custGeom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969" name="Shape 6969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Design</a:t>
            </a:r>
          </a:p>
        </p:txBody>
      </p:sp>
      <p:sp>
        <p:nvSpPr>
          <p:cNvPr id="6970" name="Shape 6970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UML diagrams and design decisions</a:t>
            </a:r>
          </a:p>
        </p:txBody>
      </p:sp>
      <p:sp>
        <p:nvSpPr>
          <p:cNvPr id="6971" name="Shape 6971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2" name="Shape 6972"/>
          <p:cNvSpPr/>
          <p:nvPr/>
        </p:nvSpPr>
        <p:spPr>
          <a:xfrm rot="2466991">
            <a:off x="978868" y="928441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3" name="Shape 6973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4" name="Shape 6974"/>
          <p:cNvSpPr/>
          <p:nvPr/>
        </p:nvSpPr>
        <p:spPr>
          <a:xfrm rot="2925705">
            <a:off x="3171263" y="1359369"/>
            <a:ext cx="202799" cy="19364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5" name="Shape 6975"/>
          <p:cNvSpPr/>
          <p:nvPr/>
        </p:nvSpPr>
        <p:spPr>
          <a:xfrm rot="-1609197">
            <a:off x="2135091" y="394613"/>
            <a:ext cx="182676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976" name="Shape 6976"/>
          <p:cNvGrpSpPr/>
          <p:nvPr/>
        </p:nvGrpSpPr>
        <p:grpSpPr>
          <a:xfrm>
            <a:off x="873420" y="1598057"/>
            <a:ext cx="804794" cy="803538"/>
            <a:chOff x="6660750" y="298550"/>
            <a:chExt cx="396900" cy="396300"/>
          </a:xfrm>
        </p:grpSpPr>
        <p:sp>
          <p:nvSpPr>
            <p:cNvPr id="6977" name="Shape 6977"/>
            <p:cNvSpPr/>
            <p:nvPr/>
          </p:nvSpPr>
          <p:spPr>
            <a:xfrm>
              <a:off x="6660750" y="298550"/>
              <a:ext cx="396900" cy="396300"/>
            </a:xfrm>
            <a:custGeom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8" name="Shape 6978"/>
            <p:cNvSpPr/>
            <p:nvPr/>
          </p:nvSpPr>
          <p:spPr>
            <a:xfrm>
              <a:off x="6697400" y="335200"/>
              <a:ext cx="323625" cy="323025"/>
            </a:xfrm>
            <a:custGeom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82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Shape 698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87A1"/>
                </a:solidFill>
              </a:rPr>
              <a:t>‹#›</a:t>
            </a:fld>
          </a:p>
        </p:txBody>
      </p:sp>
      <p:sp>
        <p:nvSpPr>
          <p:cNvPr id="6984" name="Shape 6984"/>
          <p:cNvSpPr txBox="1"/>
          <p:nvPr>
            <p:ph type="title"/>
          </p:nvPr>
        </p:nvSpPr>
        <p:spPr>
          <a:xfrm>
            <a:off x="0" y="0"/>
            <a:ext cx="7682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 Diagram</a:t>
            </a:r>
          </a:p>
        </p:txBody>
      </p:sp>
      <p:pic>
        <p:nvPicPr>
          <p:cNvPr id="6985" name="Shape 6985"/>
          <p:cNvPicPr preferRelativeResize="0"/>
          <p:nvPr/>
        </p:nvPicPr>
        <p:blipFill rotWithShape="1">
          <a:blip r:embed="rId3">
            <a:alphaModFix/>
          </a:blip>
          <a:srcRect b="5934" l="8010" r="35695" t="11414"/>
          <a:stretch/>
        </p:blipFill>
        <p:spPr>
          <a:xfrm>
            <a:off x="1948747" y="857400"/>
            <a:ext cx="3784915" cy="42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